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Сытный пирог «Северная рыбка»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7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279887" cy="48575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7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92896"/>
            <a:ext cx="4316640" cy="2880320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своей жизни мы всегда делаем удивительные открытия… Из обычных вещей можем сотворить необычно красивые поделки, а в привычных  продуктах найти изысканное сочетание вкусов…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Наша семья любит находить интересные рецепты и применять их в жизни.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Рецепт нашего вкуснейшего и сочного пирога  «Северная рыбка»: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72816"/>
            <a:ext cx="4248472" cy="508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Для теста: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 пачка маргарина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 ст. растительного масла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 ч.л.соли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3 ст.л.сахара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 ст.кефира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пакетик дрожжей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3 яйца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мука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Для начинки: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Филе рыбы горбуши – 600 гр.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или (судак, семга, треска), можно консервы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Капуста – 600 гр.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Масло сливочное – 60 гр.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Масло растительное – 60 гр.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Лук – 3 шт.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Огурец соленый – 1-2 шт.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Зелень и специи по вкусу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Секрет вкусного пирога в его начинке, вернее в её количестве, а тесто только обрамляет хрустящей корочкой!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61926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разогретый маргарин добавить растительное масло, соль, сахар , кефир, дрожжи, яйца и муку. Замесить не очень крутое тесто и убирать в теплое место. Даем возможность тесту подняться 2-3 раза, а сами беремся за приготовление начинки.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Филе рыбы порезать небольшими кусочками и обжарить на растительном масле, но только до момента, когда рыбка пустит сок и переложить в блюдо для начинки. Лук порезать и обжарить на сливочном масле до золотистого цвета  и  отправить к рыбке. Нашинкованную капусту потушить  до полуготовности с зеленью и  приправами, переложить в блюдо, добавить порезанные тонкой соломкой соленые огурцы и все перемешать. Солим, перчим по вкусу, но помним, что рыбка любит соль. Собираем наш пирог…..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2/3 теста раскатать и уложить в форму, выложить всю начинку  и сверху укрыть оставшимся тестом, при желании украсить…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Сделать несколько отверстий для выхода пара и смазать яйцом.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разогретую  до 200* духовку садим наш пирог на 25-30 минут.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Готовый пирог смазываем сливочным маслом и можно подавать…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Очень вкусно с ухой или как самостоятельное блюдо, а от </a:t>
            </a:r>
            <a:r>
              <a:rPr lang="ru-RU" smtClean="0">
                <a:latin typeface="Monotype Corsiva" pitchFamily="66" charset="0"/>
              </a:rPr>
              <a:t>запаха кружится голова…           Приятного </a:t>
            </a:r>
            <a:r>
              <a:rPr lang="ru-RU" dirty="0" smtClean="0">
                <a:latin typeface="Monotype Corsiva" pitchFamily="66" charset="0"/>
              </a:rPr>
              <a:t>аппетита!</a:t>
            </a:r>
          </a:p>
        </p:txBody>
      </p:sp>
      <p:pic>
        <p:nvPicPr>
          <p:cNvPr id="3074" name="Picture 2" descr="E:\Фото\Конкурс пирогов\DSC_7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92696"/>
            <a:ext cx="2221008" cy="1461660"/>
          </a:xfrm>
          <a:prstGeom prst="rect">
            <a:avLst/>
          </a:prstGeom>
          <a:noFill/>
        </p:spPr>
      </p:pic>
      <p:pic>
        <p:nvPicPr>
          <p:cNvPr id="3075" name="Picture 3" descr="E:\Фото\Конкурс пирогов\DSC_7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04864"/>
            <a:ext cx="2232248" cy="1489545"/>
          </a:xfrm>
          <a:prstGeom prst="rect">
            <a:avLst/>
          </a:prstGeom>
          <a:noFill/>
        </p:spPr>
      </p:pic>
      <p:pic>
        <p:nvPicPr>
          <p:cNvPr id="3076" name="Picture 4" descr="E:\Фото\Конкурс пирогов\DSC_7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2232248" cy="1489545"/>
          </a:xfrm>
          <a:prstGeom prst="rect">
            <a:avLst/>
          </a:prstGeom>
          <a:noFill/>
        </p:spPr>
      </p:pic>
      <p:pic>
        <p:nvPicPr>
          <p:cNvPr id="3077" name="Picture 5" descr="E:\Фото\Конкурс пирогов\DSC_7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229200"/>
            <a:ext cx="2160240" cy="144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350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Сытный пирог «Северная рыбка»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Сытный пирог «Северная рыбка»</dc:title>
  <dc:creator>Ира</dc:creator>
  <cp:lastModifiedBy>user</cp:lastModifiedBy>
  <cp:revision>9</cp:revision>
  <dcterms:created xsi:type="dcterms:W3CDTF">2016-09-13T17:55:05Z</dcterms:created>
  <dcterms:modified xsi:type="dcterms:W3CDTF">2016-09-19T08:30:54Z</dcterms:modified>
</cp:coreProperties>
</file>