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5" r:id="rId3"/>
    <p:sldId id="316" r:id="rId4"/>
    <p:sldId id="300" r:id="rId5"/>
    <p:sldId id="322" r:id="rId6"/>
    <p:sldId id="317" r:id="rId7"/>
    <p:sldId id="318" r:id="rId8"/>
    <p:sldId id="319" r:id="rId9"/>
    <p:sldId id="320" r:id="rId10"/>
    <p:sldId id="321" r:id="rId11"/>
    <p:sldId id="296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6408" autoAdjust="0"/>
  </p:normalViewPr>
  <p:slideViewPr>
    <p:cSldViewPr snapToGrid="0">
      <p:cViewPr varScale="1">
        <p:scale>
          <a:sx n="109" d="100"/>
          <a:sy n="109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42B5-E919-4A1E-A23C-C25EC5AFAF8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EC7E4-E45F-4EF6-992B-B827687FF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9196B-85C4-41F9-891E-79601D27CE9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99E11-43DA-4AA3-B0E3-C0A136A5CC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0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4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6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3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20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2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33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4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D915-761C-459A-A3F7-84C796349433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EE3C-0392-45A3-949E-FCDA60CA7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9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13" Type="http://schemas.openxmlformats.org/officeDocument/2006/relationships/image" Target="../media/image329.png"/><Relationship Id="rId18" Type="http://schemas.openxmlformats.org/officeDocument/2006/relationships/image" Target="../media/image334.png"/><Relationship Id="rId26" Type="http://schemas.openxmlformats.org/officeDocument/2006/relationships/image" Target="../media/image342.png"/><Relationship Id="rId39" Type="http://schemas.openxmlformats.org/officeDocument/2006/relationships/image" Target="../media/image355.png"/><Relationship Id="rId3" Type="http://schemas.openxmlformats.org/officeDocument/2006/relationships/image" Target="../media/image219.png"/><Relationship Id="rId21" Type="http://schemas.openxmlformats.org/officeDocument/2006/relationships/image" Target="../media/image337.png"/><Relationship Id="rId34" Type="http://schemas.openxmlformats.org/officeDocument/2006/relationships/image" Target="../media/image350.png"/><Relationship Id="rId42" Type="http://schemas.openxmlformats.org/officeDocument/2006/relationships/image" Target="../media/image358.png"/><Relationship Id="rId7" Type="http://schemas.openxmlformats.org/officeDocument/2006/relationships/image" Target="../media/image323.png"/><Relationship Id="rId12" Type="http://schemas.openxmlformats.org/officeDocument/2006/relationships/image" Target="../media/image328.png"/><Relationship Id="rId17" Type="http://schemas.openxmlformats.org/officeDocument/2006/relationships/image" Target="../media/image333.png"/><Relationship Id="rId25" Type="http://schemas.openxmlformats.org/officeDocument/2006/relationships/image" Target="../media/image341.png"/><Relationship Id="rId33" Type="http://schemas.openxmlformats.org/officeDocument/2006/relationships/image" Target="../media/image349.png"/><Relationship Id="rId38" Type="http://schemas.openxmlformats.org/officeDocument/2006/relationships/image" Target="../media/image354.png"/><Relationship Id="rId2" Type="http://schemas.openxmlformats.org/officeDocument/2006/relationships/image" Target="../media/image7.png"/><Relationship Id="rId16" Type="http://schemas.openxmlformats.org/officeDocument/2006/relationships/image" Target="../media/image332.png"/><Relationship Id="rId20" Type="http://schemas.openxmlformats.org/officeDocument/2006/relationships/image" Target="../media/image336.png"/><Relationship Id="rId29" Type="http://schemas.openxmlformats.org/officeDocument/2006/relationships/image" Target="../media/image345.png"/><Relationship Id="rId41" Type="http://schemas.openxmlformats.org/officeDocument/2006/relationships/image" Target="../media/image3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327.png"/><Relationship Id="rId24" Type="http://schemas.openxmlformats.org/officeDocument/2006/relationships/image" Target="../media/image340.png"/><Relationship Id="rId32" Type="http://schemas.openxmlformats.org/officeDocument/2006/relationships/image" Target="../media/image348.png"/><Relationship Id="rId37" Type="http://schemas.openxmlformats.org/officeDocument/2006/relationships/image" Target="../media/image353.png"/><Relationship Id="rId40" Type="http://schemas.openxmlformats.org/officeDocument/2006/relationships/image" Target="../media/image356.png"/><Relationship Id="rId5" Type="http://schemas.openxmlformats.org/officeDocument/2006/relationships/image" Target="../media/image221.png"/><Relationship Id="rId15" Type="http://schemas.openxmlformats.org/officeDocument/2006/relationships/image" Target="../media/image331.png"/><Relationship Id="rId23" Type="http://schemas.openxmlformats.org/officeDocument/2006/relationships/image" Target="../media/image339.png"/><Relationship Id="rId28" Type="http://schemas.openxmlformats.org/officeDocument/2006/relationships/image" Target="../media/image344.png"/><Relationship Id="rId36" Type="http://schemas.openxmlformats.org/officeDocument/2006/relationships/image" Target="../media/image352.png"/><Relationship Id="rId10" Type="http://schemas.openxmlformats.org/officeDocument/2006/relationships/image" Target="../media/image326.png"/><Relationship Id="rId19" Type="http://schemas.openxmlformats.org/officeDocument/2006/relationships/image" Target="../media/image335.png"/><Relationship Id="rId31" Type="http://schemas.openxmlformats.org/officeDocument/2006/relationships/image" Target="../media/image347.png"/><Relationship Id="rId44" Type="http://schemas.openxmlformats.org/officeDocument/2006/relationships/image" Target="../media/image2.png"/><Relationship Id="rId4" Type="http://schemas.openxmlformats.org/officeDocument/2006/relationships/image" Target="../media/image220.png"/><Relationship Id="rId9" Type="http://schemas.openxmlformats.org/officeDocument/2006/relationships/image" Target="../media/image325.png"/><Relationship Id="rId14" Type="http://schemas.openxmlformats.org/officeDocument/2006/relationships/image" Target="../media/image330.png"/><Relationship Id="rId22" Type="http://schemas.openxmlformats.org/officeDocument/2006/relationships/image" Target="../media/image338.png"/><Relationship Id="rId27" Type="http://schemas.openxmlformats.org/officeDocument/2006/relationships/image" Target="../media/image343.png"/><Relationship Id="rId30" Type="http://schemas.openxmlformats.org/officeDocument/2006/relationships/image" Target="../media/image346.png"/><Relationship Id="rId35" Type="http://schemas.openxmlformats.org/officeDocument/2006/relationships/image" Target="../media/image351.png"/><Relationship Id="rId43" Type="http://schemas.openxmlformats.org/officeDocument/2006/relationships/image" Target="../media/image3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png"/><Relationship Id="rId117" Type="http://schemas.openxmlformats.org/officeDocument/2006/relationships/image" Target="../media/image122.png"/><Relationship Id="rId21" Type="http://schemas.openxmlformats.org/officeDocument/2006/relationships/image" Target="../media/image26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63" Type="http://schemas.openxmlformats.org/officeDocument/2006/relationships/image" Target="../media/image68.png"/><Relationship Id="rId68" Type="http://schemas.openxmlformats.org/officeDocument/2006/relationships/image" Target="../media/image73.png"/><Relationship Id="rId84" Type="http://schemas.openxmlformats.org/officeDocument/2006/relationships/image" Target="../media/image89.png"/><Relationship Id="rId89" Type="http://schemas.openxmlformats.org/officeDocument/2006/relationships/image" Target="../media/image94.png"/><Relationship Id="rId112" Type="http://schemas.openxmlformats.org/officeDocument/2006/relationships/image" Target="../media/image117.png"/><Relationship Id="rId133" Type="http://schemas.openxmlformats.org/officeDocument/2006/relationships/image" Target="../media/image138.png"/><Relationship Id="rId138" Type="http://schemas.openxmlformats.org/officeDocument/2006/relationships/image" Target="../media/image143.png"/><Relationship Id="rId154" Type="http://schemas.openxmlformats.org/officeDocument/2006/relationships/image" Target="../media/image159.png"/><Relationship Id="rId159" Type="http://schemas.openxmlformats.org/officeDocument/2006/relationships/image" Target="../media/image164.png"/><Relationship Id="rId16" Type="http://schemas.openxmlformats.org/officeDocument/2006/relationships/image" Target="../media/image21.png"/><Relationship Id="rId107" Type="http://schemas.openxmlformats.org/officeDocument/2006/relationships/image" Target="../media/image112.png"/><Relationship Id="rId11" Type="http://schemas.openxmlformats.org/officeDocument/2006/relationships/image" Target="../media/image16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74" Type="http://schemas.openxmlformats.org/officeDocument/2006/relationships/image" Target="../media/image79.png"/><Relationship Id="rId79" Type="http://schemas.openxmlformats.org/officeDocument/2006/relationships/image" Target="../media/image84.png"/><Relationship Id="rId102" Type="http://schemas.openxmlformats.org/officeDocument/2006/relationships/image" Target="../media/image107.png"/><Relationship Id="rId123" Type="http://schemas.openxmlformats.org/officeDocument/2006/relationships/image" Target="../media/image128.png"/><Relationship Id="rId128" Type="http://schemas.openxmlformats.org/officeDocument/2006/relationships/image" Target="../media/image133.png"/><Relationship Id="rId144" Type="http://schemas.openxmlformats.org/officeDocument/2006/relationships/image" Target="../media/image149.png"/><Relationship Id="rId149" Type="http://schemas.openxmlformats.org/officeDocument/2006/relationships/image" Target="../media/image154.png"/><Relationship Id="rId5" Type="http://schemas.openxmlformats.org/officeDocument/2006/relationships/image" Target="../media/image10.png"/><Relationship Id="rId90" Type="http://schemas.openxmlformats.org/officeDocument/2006/relationships/image" Target="../media/image95.png"/><Relationship Id="rId95" Type="http://schemas.openxmlformats.org/officeDocument/2006/relationships/image" Target="../media/image100.png"/><Relationship Id="rId160" Type="http://schemas.openxmlformats.org/officeDocument/2006/relationships/image" Target="../media/image165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64" Type="http://schemas.openxmlformats.org/officeDocument/2006/relationships/image" Target="../media/image69.png"/><Relationship Id="rId69" Type="http://schemas.openxmlformats.org/officeDocument/2006/relationships/image" Target="../media/image74.png"/><Relationship Id="rId113" Type="http://schemas.openxmlformats.org/officeDocument/2006/relationships/image" Target="../media/image118.png"/><Relationship Id="rId118" Type="http://schemas.openxmlformats.org/officeDocument/2006/relationships/image" Target="../media/image123.png"/><Relationship Id="rId134" Type="http://schemas.openxmlformats.org/officeDocument/2006/relationships/image" Target="../media/image139.png"/><Relationship Id="rId139" Type="http://schemas.openxmlformats.org/officeDocument/2006/relationships/image" Target="../media/image144.png"/><Relationship Id="rId80" Type="http://schemas.openxmlformats.org/officeDocument/2006/relationships/image" Target="../media/image85.png"/><Relationship Id="rId85" Type="http://schemas.openxmlformats.org/officeDocument/2006/relationships/image" Target="../media/image90.png"/><Relationship Id="rId150" Type="http://schemas.openxmlformats.org/officeDocument/2006/relationships/image" Target="../media/image155.png"/><Relationship Id="rId155" Type="http://schemas.openxmlformats.org/officeDocument/2006/relationships/image" Target="../media/image16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59" Type="http://schemas.openxmlformats.org/officeDocument/2006/relationships/image" Target="../media/image64.png"/><Relationship Id="rId103" Type="http://schemas.openxmlformats.org/officeDocument/2006/relationships/image" Target="../media/image108.png"/><Relationship Id="rId108" Type="http://schemas.openxmlformats.org/officeDocument/2006/relationships/image" Target="../media/image113.png"/><Relationship Id="rId124" Type="http://schemas.openxmlformats.org/officeDocument/2006/relationships/image" Target="../media/image129.png"/><Relationship Id="rId129" Type="http://schemas.openxmlformats.org/officeDocument/2006/relationships/image" Target="../media/image134.png"/><Relationship Id="rId20" Type="http://schemas.openxmlformats.org/officeDocument/2006/relationships/image" Target="../media/image25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70" Type="http://schemas.openxmlformats.org/officeDocument/2006/relationships/image" Target="../media/image75.png"/><Relationship Id="rId75" Type="http://schemas.openxmlformats.org/officeDocument/2006/relationships/image" Target="../media/image80.png"/><Relationship Id="rId83" Type="http://schemas.openxmlformats.org/officeDocument/2006/relationships/image" Target="../media/image88.png"/><Relationship Id="rId88" Type="http://schemas.openxmlformats.org/officeDocument/2006/relationships/image" Target="../media/image93.png"/><Relationship Id="rId91" Type="http://schemas.openxmlformats.org/officeDocument/2006/relationships/image" Target="../media/image96.png"/><Relationship Id="rId96" Type="http://schemas.openxmlformats.org/officeDocument/2006/relationships/image" Target="../media/image101.png"/><Relationship Id="rId111" Type="http://schemas.openxmlformats.org/officeDocument/2006/relationships/image" Target="../media/image116.png"/><Relationship Id="rId132" Type="http://schemas.openxmlformats.org/officeDocument/2006/relationships/image" Target="../media/image137.png"/><Relationship Id="rId140" Type="http://schemas.openxmlformats.org/officeDocument/2006/relationships/image" Target="../media/image145.png"/><Relationship Id="rId145" Type="http://schemas.openxmlformats.org/officeDocument/2006/relationships/image" Target="../media/image150.png"/><Relationship Id="rId153" Type="http://schemas.openxmlformats.org/officeDocument/2006/relationships/image" Target="../media/image158.png"/><Relationship Id="rId161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106" Type="http://schemas.openxmlformats.org/officeDocument/2006/relationships/image" Target="../media/image111.png"/><Relationship Id="rId114" Type="http://schemas.openxmlformats.org/officeDocument/2006/relationships/image" Target="../media/image119.png"/><Relationship Id="rId119" Type="http://schemas.openxmlformats.org/officeDocument/2006/relationships/image" Target="../media/image124.png"/><Relationship Id="rId127" Type="http://schemas.openxmlformats.org/officeDocument/2006/relationships/image" Target="../media/image132.png"/><Relationship Id="rId10" Type="http://schemas.openxmlformats.org/officeDocument/2006/relationships/image" Target="../media/image15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65" Type="http://schemas.openxmlformats.org/officeDocument/2006/relationships/image" Target="../media/image70.png"/><Relationship Id="rId73" Type="http://schemas.openxmlformats.org/officeDocument/2006/relationships/image" Target="../media/image78.png"/><Relationship Id="rId78" Type="http://schemas.openxmlformats.org/officeDocument/2006/relationships/image" Target="../media/image83.png"/><Relationship Id="rId81" Type="http://schemas.openxmlformats.org/officeDocument/2006/relationships/image" Target="../media/image86.png"/><Relationship Id="rId86" Type="http://schemas.openxmlformats.org/officeDocument/2006/relationships/image" Target="../media/image91.png"/><Relationship Id="rId94" Type="http://schemas.openxmlformats.org/officeDocument/2006/relationships/image" Target="../media/image99.png"/><Relationship Id="rId99" Type="http://schemas.openxmlformats.org/officeDocument/2006/relationships/image" Target="../media/image104.png"/><Relationship Id="rId101" Type="http://schemas.openxmlformats.org/officeDocument/2006/relationships/image" Target="../media/image106.png"/><Relationship Id="rId122" Type="http://schemas.openxmlformats.org/officeDocument/2006/relationships/image" Target="../media/image127.png"/><Relationship Id="rId130" Type="http://schemas.openxmlformats.org/officeDocument/2006/relationships/image" Target="../media/image135.png"/><Relationship Id="rId135" Type="http://schemas.openxmlformats.org/officeDocument/2006/relationships/image" Target="../media/image140.png"/><Relationship Id="rId143" Type="http://schemas.openxmlformats.org/officeDocument/2006/relationships/image" Target="../media/image148.png"/><Relationship Id="rId148" Type="http://schemas.openxmlformats.org/officeDocument/2006/relationships/image" Target="../media/image153.png"/><Relationship Id="rId151" Type="http://schemas.openxmlformats.org/officeDocument/2006/relationships/image" Target="../media/image156.png"/><Relationship Id="rId156" Type="http://schemas.openxmlformats.org/officeDocument/2006/relationships/image" Target="../media/image16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9" Type="http://schemas.openxmlformats.org/officeDocument/2006/relationships/image" Target="../media/image44.png"/><Relationship Id="rId109" Type="http://schemas.openxmlformats.org/officeDocument/2006/relationships/image" Target="../media/image114.png"/><Relationship Id="rId34" Type="http://schemas.openxmlformats.org/officeDocument/2006/relationships/image" Target="../media/image39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76" Type="http://schemas.openxmlformats.org/officeDocument/2006/relationships/image" Target="../media/image81.png"/><Relationship Id="rId97" Type="http://schemas.openxmlformats.org/officeDocument/2006/relationships/image" Target="../media/image102.png"/><Relationship Id="rId104" Type="http://schemas.openxmlformats.org/officeDocument/2006/relationships/image" Target="../media/image109.png"/><Relationship Id="rId120" Type="http://schemas.openxmlformats.org/officeDocument/2006/relationships/image" Target="../media/image125.png"/><Relationship Id="rId125" Type="http://schemas.openxmlformats.org/officeDocument/2006/relationships/image" Target="../media/image130.png"/><Relationship Id="rId141" Type="http://schemas.openxmlformats.org/officeDocument/2006/relationships/image" Target="../media/image146.png"/><Relationship Id="rId146" Type="http://schemas.openxmlformats.org/officeDocument/2006/relationships/image" Target="../media/image151.png"/><Relationship Id="rId7" Type="http://schemas.openxmlformats.org/officeDocument/2006/relationships/image" Target="../media/image12.png"/><Relationship Id="rId71" Type="http://schemas.openxmlformats.org/officeDocument/2006/relationships/image" Target="../media/image76.png"/><Relationship Id="rId92" Type="http://schemas.openxmlformats.org/officeDocument/2006/relationships/image" Target="../media/image97.png"/><Relationship Id="rId162" Type="http://schemas.openxmlformats.org/officeDocument/2006/relationships/image" Target="../media/image2.png"/><Relationship Id="rId2" Type="http://schemas.openxmlformats.org/officeDocument/2006/relationships/image" Target="../media/image7.png"/><Relationship Id="rId29" Type="http://schemas.openxmlformats.org/officeDocument/2006/relationships/image" Target="../media/image34.png"/><Relationship Id="rId24" Type="http://schemas.openxmlformats.org/officeDocument/2006/relationships/image" Target="../media/image29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66" Type="http://schemas.openxmlformats.org/officeDocument/2006/relationships/image" Target="../media/image71.png"/><Relationship Id="rId87" Type="http://schemas.openxmlformats.org/officeDocument/2006/relationships/image" Target="../media/image92.png"/><Relationship Id="rId110" Type="http://schemas.openxmlformats.org/officeDocument/2006/relationships/image" Target="../media/image115.png"/><Relationship Id="rId115" Type="http://schemas.openxmlformats.org/officeDocument/2006/relationships/image" Target="../media/image120.png"/><Relationship Id="rId131" Type="http://schemas.openxmlformats.org/officeDocument/2006/relationships/image" Target="../media/image136.png"/><Relationship Id="rId136" Type="http://schemas.openxmlformats.org/officeDocument/2006/relationships/image" Target="../media/image141.png"/><Relationship Id="rId157" Type="http://schemas.openxmlformats.org/officeDocument/2006/relationships/image" Target="../media/image162.png"/><Relationship Id="rId61" Type="http://schemas.openxmlformats.org/officeDocument/2006/relationships/image" Target="../media/image66.png"/><Relationship Id="rId82" Type="http://schemas.openxmlformats.org/officeDocument/2006/relationships/image" Target="../media/image87.png"/><Relationship Id="rId152" Type="http://schemas.openxmlformats.org/officeDocument/2006/relationships/image" Target="../media/image157.png"/><Relationship Id="rId19" Type="http://schemas.openxmlformats.org/officeDocument/2006/relationships/image" Target="../media/image24.png"/><Relationship Id="rId14" Type="http://schemas.openxmlformats.org/officeDocument/2006/relationships/image" Target="../media/image19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56" Type="http://schemas.openxmlformats.org/officeDocument/2006/relationships/image" Target="../media/image61.png"/><Relationship Id="rId77" Type="http://schemas.openxmlformats.org/officeDocument/2006/relationships/image" Target="../media/image82.png"/><Relationship Id="rId100" Type="http://schemas.openxmlformats.org/officeDocument/2006/relationships/image" Target="../media/image105.png"/><Relationship Id="rId105" Type="http://schemas.openxmlformats.org/officeDocument/2006/relationships/image" Target="../media/image110.png"/><Relationship Id="rId126" Type="http://schemas.openxmlformats.org/officeDocument/2006/relationships/image" Target="../media/image131.png"/><Relationship Id="rId147" Type="http://schemas.openxmlformats.org/officeDocument/2006/relationships/image" Target="../media/image152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72" Type="http://schemas.openxmlformats.org/officeDocument/2006/relationships/image" Target="../media/image77.png"/><Relationship Id="rId93" Type="http://schemas.openxmlformats.org/officeDocument/2006/relationships/image" Target="../media/image98.png"/><Relationship Id="rId98" Type="http://schemas.openxmlformats.org/officeDocument/2006/relationships/image" Target="../media/image103.png"/><Relationship Id="rId121" Type="http://schemas.openxmlformats.org/officeDocument/2006/relationships/image" Target="../media/image126.png"/><Relationship Id="rId142" Type="http://schemas.openxmlformats.org/officeDocument/2006/relationships/image" Target="../media/image147.png"/><Relationship Id="rId3" Type="http://schemas.openxmlformats.org/officeDocument/2006/relationships/image" Target="../media/image8.png"/><Relationship Id="rId25" Type="http://schemas.openxmlformats.org/officeDocument/2006/relationships/image" Target="../media/image30.png"/><Relationship Id="rId46" Type="http://schemas.openxmlformats.org/officeDocument/2006/relationships/image" Target="../media/image51.png"/><Relationship Id="rId67" Type="http://schemas.openxmlformats.org/officeDocument/2006/relationships/image" Target="../media/image72.png"/><Relationship Id="rId116" Type="http://schemas.openxmlformats.org/officeDocument/2006/relationships/image" Target="../media/image121.png"/><Relationship Id="rId137" Type="http://schemas.openxmlformats.org/officeDocument/2006/relationships/image" Target="../media/image142.png"/><Relationship Id="rId158" Type="http://schemas.openxmlformats.org/officeDocument/2006/relationships/image" Target="../media/image1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26" Type="http://schemas.openxmlformats.org/officeDocument/2006/relationships/image" Target="../media/image190.png"/><Relationship Id="rId39" Type="http://schemas.openxmlformats.org/officeDocument/2006/relationships/image" Target="../media/image203.png"/><Relationship Id="rId21" Type="http://schemas.openxmlformats.org/officeDocument/2006/relationships/image" Target="../media/image185.png"/><Relationship Id="rId34" Type="http://schemas.openxmlformats.org/officeDocument/2006/relationships/image" Target="../media/image198.png"/><Relationship Id="rId42" Type="http://schemas.openxmlformats.org/officeDocument/2006/relationships/image" Target="../media/image206.png"/><Relationship Id="rId47" Type="http://schemas.openxmlformats.org/officeDocument/2006/relationships/image" Target="../media/image211.png"/><Relationship Id="rId50" Type="http://schemas.openxmlformats.org/officeDocument/2006/relationships/image" Target="../media/image214.png"/><Relationship Id="rId55" Type="http://schemas.openxmlformats.org/officeDocument/2006/relationships/image" Target="../media/image219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9.png"/><Relationship Id="rId33" Type="http://schemas.openxmlformats.org/officeDocument/2006/relationships/image" Target="../media/image197.png"/><Relationship Id="rId38" Type="http://schemas.openxmlformats.org/officeDocument/2006/relationships/image" Target="../media/image202.png"/><Relationship Id="rId46" Type="http://schemas.openxmlformats.org/officeDocument/2006/relationships/image" Target="../media/image210.png"/><Relationship Id="rId59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29" Type="http://schemas.openxmlformats.org/officeDocument/2006/relationships/image" Target="../media/image193.png"/><Relationship Id="rId41" Type="http://schemas.openxmlformats.org/officeDocument/2006/relationships/image" Target="../media/image205.png"/><Relationship Id="rId54" Type="http://schemas.openxmlformats.org/officeDocument/2006/relationships/image" Target="../media/image2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24" Type="http://schemas.openxmlformats.org/officeDocument/2006/relationships/image" Target="../media/image188.png"/><Relationship Id="rId32" Type="http://schemas.openxmlformats.org/officeDocument/2006/relationships/image" Target="../media/image196.png"/><Relationship Id="rId37" Type="http://schemas.openxmlformats.org/officeDocument/2006/relationships/image" Target="../media/image201.png"/><Relationship Id="rId40" Type="http://schemas.openxmlformats.org/officeDocument/2006/relationships/image" Target="../media/image204.png"/><Relationship Id="rId45" Type="http://schemas.openxmlformats.org/officeDocument/2006/relationships/image" Target="../media/image209.png"/><Relationship Id="rId53" Type="http://schemas.openxmlformats.org/officeDocument/2006/relationships/image" Target="../media/image217.png"/><Relationship Id="rId58" Type="http://schemas.openxmlformats.org/officeDocument/2006/relationships/image" Target="../media/image222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7.png"/><Relationship Id="rId28" Type="http://schemas.openxmlformats.org/officeDocument/2006/relationships/image" Target="../media/image192.png"/><Relationship Id="rId36" Type="http://schemas.openxmlformats.org/officeDocument/2006/relationships/image" Target="../media/image200.png"/><Relationship Id="rId49" Type="http://schemas.openxmlformats.org/officeDocument/2006/relationships/image" Target="../media/image213.png"/><Relationship Id="rId57" Type="http://schemas.openxmlformats.org/officeDocument/2006/relationships/image" Target="../media/image221.png"/><Relationship Id="rId10" Type="http://schemas.openxmlformats.org/officeDocument/2006/relationships/image" Target="../media/image174.png"/><Relationship Id="rId19" Type="http://schemas.openxmlformats.org/officeDocument/2006/relationships/image" Target="../media/image183.png"/><Relationship Id="rId31" Type="http://schemas.openxmlformats.org/officeDocument/2006/relationships/image" Target="../media/image195.png"/><Relationship Id="rId44" Type="http://schemas.openxmlformats.org/officeDocument/2006/relationships/image" Target="../media/image208.png"/><Relationship Id="rId52" Type="http://schemas.openxmlformats.org/officeDocument/2006/relationships/image" Target="../media/image216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6.png"/><Relationship Id="rId27" Type="http://schemas.openxmlformats.org/officeDocument/2006/relationships/image" Target="../media/image191.png"/><Relationship Id="rId30" Type="http://schemas.openxmlformats.org/officeDocument/2006/relationships/image" Target="../media/image194.png"/><Relationship Id="rId35" Type="http://schemas.openxmlformats.org/officeDocument/2006/relationships/image" Target="../media/image199.png"/><Relationship Id="rId43" Type="http://schemas.openxmlformats.org/officeDocument/2006/relationships/image" Target="../media/image207.png"/><Relationship Id="rId48" Type="http://schemas.openxmlformats.org/officeDocument/2006/relationships/image" Target="../media/image212.png"/><Relationship Id="rId56" Type="http://schemas.openxmlformats.org/officeDocument/2006/relationships/image" Target="../media/image220.png"/><Relationship Id="rId8" Type="http://schemas.openxmlformats.org/officeDocument/2006/relationships/image" Target="../media/image172.png"/><Relationship Id="rId51" Type="http://schemas.openxmlformats.org/officeDocument/2006/relationships/image" Target="../media/image215.png"/><Relationship Id="rId3" Type="http://schemas.openxmlformats.org/officeDocument/2006/relationships/image" Target="../media/image1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2" Type="http://schemas.openxmlformats.org/officeDocument/2006/relationships/image" Target="../media/image7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8.png"/><Relationship Id="rId18" Type="http://schemas.openxmlformats.org/officeDocument/2006/relationships/image" Target="../media/image243.png"/><Relationship Id="rId26" Type="http://schemas.openxmlformats.org/officeDocument/2006/relationships/image" Target="../media/image251.png"/><Relationship Id="rId39" Type="http://schemas.openxmlformats.org/officeDocument/2006/relationships/image" Target="../media/image264.png"/><Relationship Id="rId3" Type="http://schemas.openxmlformats.org/officeDocument/2006/relationships/image" Target="../media/image219.png"/><Relationship Id="rId21" Type="http://schemas.openxmlformats.org/officeDocument/2006/relationships/image" Target="../media/image246.png"/><Relationship Id="rId34" Type="http://schemas.openxmlformats.org/officeDocument/2006/relationships/image" Target="../media/image259.png"/><Relationship Id="rId42" Type="http://schemas.openxmlformats.org/officeDocument/2006/relationships/image" Target="../media/image267.png"/><Relationship Id="rId47" Type="http://schemas.openxmlformats.org/officeDocument/2006/relationships/image" Target="../media/image272.png"/><Relationship Id="rId50" Type="http://schemas.openxmlformats.org/officeDocument/2006/relationships/image" Target="../media/image275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5" Type="http://schemas.openxmlformats.org/officeDocument/2006/relationships/image" Target="../media/image250.png"/><Relationship Id="rId33" Type="http://schemas.openxmlformats.org/officeDocument/2006/relationships/image" Target="../media/image258.png"/><Relationship Id="rId38" Type="http://schemas.openxmlformats.org/officeDocument/2006/relationships/image" Target="../media/image263.png"/><Relationship Id="rId46" Type="http://schemas.openxmlformats.org/officeDocument/2006/relationships/image" Target="../media/image271.png"/><Relationship Id="rId2" Type="http://schemas.openxmlformats.org/officeDocument/2006/relationships/image" Target="../media/image7.png"/><Relationship Id="rId16" Type="http://schemas.openxmlformats.org/officeDocument/2006/relationships/image" Target="../media/image241.png"/><Relationship Id="rId20" Type="http://schemas.openxmlformats.org/officeDocument/2006/relationships/image" Target="../media/image245.png"/><Relationship Id="rId29" Type="http://schemas.openxmlformats.org/officeDocument/2006/relationships/image" Target="../media/image254.png"/><Relationship Id="rId41" Type="http://schemas.openxmlformats.org/officeDocument/2006/relationships/image" Target="../media/image2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36.png"/><Relationship Id="rId24" Type="http://schemas.openxmlformats.org/officeDocument/2006/relationships/image" Target="../media/image249.png"/><Relationship Id="rId32" Type="http://schemas.openxmlformats.org/officeDocument/2006/relationships/image" Target="../media/image257.png"/><Relationship Id="rId37" Type="http://schemas.openxmlformats.org/officeDocument/2006/relationships/image" Target="../media/image262.png"/><Relationship Id="rId40" Type="http://schemas.openxmlformats.org/officeDocument/2006/relationships/image" Target="../media/image265.png"/><Relationship Id="rId45" Type="http://schemas.openxmlformats.org/officeDocument/2006/relationships/image" Target="../media/image270.png"/><Relationship Id="rId5" Type="http://schemas.openxmlformats.org/officeDocument/2006/relationships/image" Target="../media/image221.png"/><Relationship Id="rId15" Type="http://schemas.openxmlformats.org/officeDocument/2006/relationships/image" Target="../media/image240.png"/><Relationship Id="rId23" Type="http://schemas.openxmlformats.org/officeDocument/2006/relationships/image" Target="../media/image248.png"/><Relationship Id="rId28" Type="http://schemas.openxmlformats.org/officeDocument/2006/relationships/image" Target="../media/image253.png"/><Relationship Id="rId36" Type="http://schemas.openxmlformats.org/officeDocument/2006/relationships/image" Target="../media/image261.png"/><Relationship Id="rId49" Type="http://schemas.openxmlformats.org/officeDocument/2006/relationships/image" Target="../media/image274.png"/><Relationship Id="rId10" Type="http://schemas.openxmlformats.org/officeDocument/2006/relationships/image" Target="../media/image235.png"/><Relationship Id="rId19" Type="http://schemas.openxmlformats.org/officeDocument/2006/relationships/image" Target="../media/image244.png"/><Relationship Id="rId31" Type="http://schemas.openxmlformats.org/officeDocument/2006/relationships/image" Target="../media/image256.png"/><Relationship Id="rId44" Type="http://schemas.openxmlformats.org/officeDocument/2006/relationships/image" Target="../media/image269.png"/><Relationship Id="rId4" Type="http://schemas.openxmlformats.org/officeDocument/2006/relationships/image" Target="../media/image220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Relationship Id="rId22" Type="http://schemas.openxmlformats.org/officeDocument/2006/relationships/image" Target="../media/image247.png"/><Relationship Id="rId27" Type="http://schemas.openxmlformats.org/officeDocument/2006/relationships/image" Target="../media/image252.png"/><Relationship Id="rId30" Type="http://schemas.openxmlformats.org/officeDocument/2006/relationships/image" Target="../media/image255.png"/><Relationship Id="rId35" Type="http://schemas.openxmlformats.org/officeDocument/2006/relationships/image" Target="../media/image260.png"/><Relationship Id="rId43" Type="http://schemas.openxmlformats.org/officeDocument/2006/relationships/image" Target="../media/image268.png"/><Relationship Id="rId48" Type="http://schemas.openxmlformats.org/officeDocument/2006/relationships/image" Target="../media/image273.png"/><Relationship Id="rId8" Type="http://schemas.openxmlformats.org/officeDocument/2006/relationships/image" Target="../media/image233.png"/><Relationship Id="rId5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2.png"/><Relationship Id="rId18" Type="http://schemas.openxmlformats.org/officeDocument/2006/relationships/image" Target="../media/image287.png"/><Relationship Id="rId26" Type="http://schemas.openxmlformats.org/officeDocument/2006/relationships/image" Target="../media/image295.png"/><Relationship Id="rId39" Type="http://schemas.openxmlformats.org/officeDocument/2006/relationships/image" Target="../media/image308.png"/><Relationship Id="rId3" Type="http://schemas.openxmlformats.org/officeDocument/2006/relationships/image" Target="../media/image219.png"/><Relationship Id="rId21" Type="http://schemas.openxmlformats.org/officeDocument/2006/relationships/image" Target="../media/image290.png"/><Relationship Id="rId34" Type="http://schemas.openxmlformats.org/officeDocument/2006/relationships/image" Target="../media/image303.png"/><Relationship Id="rId42" Type="http://schemas.openxmlformats.org/officeDocument/2006/relationships/image" Target="../media/image311.png"/><Relationship Id="rId47" Type="http://schemas.openxmlformats.org/officeDocument/2006/relationships/image" Target="../media/image316.png"/><Relationship Id="rId50" Type="http://schemas.openxmlformats.org/officeDocument/2006/relationships/image" Target="../media/image319.png"/><Relationship Id="rId7" Type="http://schemas.openxmlformats.org/officeDocument/2006/relationships/image" Target="../media/image276.png"/><Relationship Id="rId12" Type="http://schemas.openxmlformats.org/officeDocument/2006/relationships/image" Target="../media/image281.png"/><Relationship Id="rId17" Type="http://schemas.openxmlformats.org/officeDocument/2006/relationships/image" Target="../media/image286.png"/><Relationship Id="rId25" Type="http://schemas.openxmlformats.org/officeDocument/2006/relationships/image" Target="../media/image294.png"/><Relationship Id="rId33" Type="http://schemas.openxmlformats.org/officeDocument/2006/relationships/image" Target="../media/image302.png"/><Relationship Id="rId38" Type="http://schemas.openxmlformats.org/officeDocument/2006/relationships/image" Target="../media/image307.png"/><Relationship Id="rId46" Type="http://schemas.openxmlformats.org/officeDocument/2006/relationships/image" Target="../media/image315.png"/><Relationship Id="rId2" Type="http://schemas.openxmlformats.org/officeDocument/2006/relationships/image" Target="../media/image7.png"/><Relationship Id="rId16" Type="http://schemas.openxmlformats.org/officeDocument/2006/relationships/image" Target="../media/image285.png"/><Relationship Id="rId20" Type="http://schemas.openxmlformats.org/officeDocument/2006/relationships/image" Target="../media/image289.png"/><Relationship Id="rId29" Type="http://schemas.openxmlformats.org/officeDocument/2006/relationships/image" Target="../media/image298.png"/><Relationship Id="rId41" Type="http://schemas.openxmlformats.org/officeDocument/2006/relationships/image" Target="../media/image310.png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80.png"/><Relationship Id="rId24" Type="http://schemas.openxmlformats.org/officeDocument/2006/relationships/image" Target="../media/image293.png"/><Relationship Id="rId32" Type="http://schemas.openxmlformats.org/officeDocument/2006/relationships/image" Target="../media/image301.png"/><Relationship Id="rId37" Type="http://schemas.openxmlformats.org/officeDocument/2006/relationships/image" Target="../media/image306.png"/><Relationship Id="rId40" Type="http://schemas.openxmlformats.org/officeDocument/2006/relationships/image" Target="../media/image309.png"/><Relationship Id="rId45" Type="http://schemas.openxmlformats.org/officeDocument/2006/relationships/image" Target="../media/image314.png"/><Relationship Id="rId53" Type="http://schemas.openxmlformats.org/officeDocument/2006/relationships/image" Target="../media/image322.png"/><Relationship Id="rId5" Type="http://schemas.openxmlformats.org/officeDocument/2006/relationships/image" Target="../media/image221.png"/><Relationship Id="rId15" Type="http://schemas.openxmlformats.org/officeDocument/2006/relationships/image" Target="../media/image284.png"/><Relationship Id="rId23" Type="http://schemas.openxmlformats.org/officeDocument/2006/relationships/image" Target="../media/image292.png"/><Relationship Id="rId28" Type="http://schemas.openxmlformats.org/officeDocument/2006/relationships/image" Target="../media/image297.png"/><Relationship Id="rId36" Type="http://schemas.openxmlformats.org/officeDocument/2006/relationships/image" Target="../media/image305.png"/><Relationship Id="rId49" Type="http://schemas.openxmlformats.org/officeDocument/2006/relationships/image" Target="../media/image318.png"/><Relationship Id="rId10" Type="http://schemas.openxmlformats.org/officeDocument/2006/relationships/image" Target="../media/image279.png"/><Relationship Id="rId19" Type="http://schemas.openxmlformats.org/officeDocument/2006/relationships/image" Target="../media/image288.png"/><Relationship Id="rId31" Type="http://schemas.openxmlformats.org/officeDocument/2006/relationships/image" Target="../media/image300.png"/><Relationship Id="rId44" Type="http://schemas.openxmlformats.org/officeDocument/2006/relationships/image" Target="../media/image313.png"/><Relationship Id="rId52" Type="http://schemas.openxmlformats.org/officeDocument/2006/relationships/image" Target="../media/image321.png"/><Relationship Id="rId4" Type="http://schemas.openxmlformats.org/officeDocument/2006/relationships/image" Target="../media/image220.png"/><Relationship Id="rId9" Type="http://schemas.openxmlformats.org/officeDocument/2006/relationships/image" Target="../media/image278.png"/><Relationship Id="rId14" Type="http://schemas.openxmlformats.org/officeDocument/2006/relationships/image" Target="../media/image283.png"/><Relationship Id="rId22" Type="http://schemas.openxmlformats.org/officeDocument/2006/relationships/image" Target="../media/image291.png"/><Relationship Id="rId27" Type="http://schemas.openxmlformats.org/officeDocument/2006/relationships/image" Target="../media/image296.png"/><Relationship Id="rId30" Type="http://schemas.openxmlformats.org/officeDocument/2006/relationships/image" Target="../media/image299.png"/><Relationship Id="rId35" Type="http://schemas.openxmlformats.org/officeDocument/2006/relationships/image" Target="../media/image304.png"/><Relationship Id="rId43" Type="http://schemas.openxmlformats.org/officeDocument/2006/relationships/image" Target="../media/image312.png"/><Relationship Id="rId48" Type="http://schemas.openxmlformats.org/officeDocument/2006/relationships/image" Target="../media/image317.png"/><Relationship Id="rId8" Type="http://schemas.openxmlformats.org/officeDocument/2006/relationships/image" Target="../media/image277.png"/><Relationship Id="rId51" Type="http://schemas.openxmlformats.org/officeDocument/2006/relationships/image" Target="../media/image3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95158" y="5881450"/>
            <a:ext cx="5110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cap="all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ОТ ИДЕИ ДО РЕАЛИЗАЦИИ</a:t>
            </a:r>
            <a:endParaRPr lang="ru-RU" sz="2800" b="1" cap="all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5834118" y="1630028"/>
            <a:ext cx="3798066" cy="17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523" y="1952377"/>
            <a:ext cx="115995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rgbClr val="30476C"/>
              </a:solidFill>
              <a:latin typeface="Roboto Slab"/>
            </a:endParaRPr>
          </a:p>
        </p:txBody>
      </p:sp>
      <p:sp>
        <p:nvSpPr>
          <p:cNvPr id="8" name="AutoShape 2" descr="Векторный герб Архангельской обасти (2 варианта) — Abal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52306" y="340489"/>
            <a:ext cx="333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5" dirty="0" smtClean="0">
                <a:solidFill>
                  <a:schemeClr val="bg1"/>
                </a:solidFill>
              </a:rPr>
              <a:t>ПРОГРАММА «КООПЕРАЦИЯ»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36" name="Рисунок 735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14" y="33315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Рисунок 736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826938" y="1513776"/>
            <a:ext cx="5707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Поддержка инновационной деятельности </a:t>
            </a:r>
            <a:r>
              <a:rPr lang="ru-RU" dirty="0" smtClean="0"/>
              <a:t>малых</a:t>
            </a:r>
          </a:p>
          <a:p>
            <a:r>
              <a:rPr lang="ru-RU" dirty="0" smtClean="0"/>
              <a:t>предприятий </a:t>
            </a:r>
            <a:r>
              <a:rPr lang="ru-RU" dirty="0"/>
              <a:t>в интересах средних и крупных компаний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38131" y="3671540"/>
            <a:ext cx="195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smtClean="0"/>
              <a:t>25 </a:t>
            </a:r>
            <a:r>
              <a:rPr lang="ru-RU" dirty="0"/>
              <a:t>млн рублей</a:t>
            </a:r>
          </a:p>
        </p:txBody>
      </p:sp>
      <p:pic>
        <p:nvPicPr>
          <p:cNvPr id="738" name="Рисунок 737" descr="https://fasie.ru/upload/programms/icons_png_small/17_FASIE_ikonk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52" y="2635293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Рисунок 738" descr="https://fasie.ru/upload/programms/icons_png_small/22_FASIE_ikonki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3603959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Рисунок 739" descr="https://fasie.ru/upload/programms/icons_png_small/14_FASIE_ikonki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153778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58296" y="2714767"/>
            <a:ext cx="26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МИП согласно </a:t>
            </a:r>
            <a:r>
              <a:rPr lang="ru-RU" dirty="0">
                <a:latin typeface="Calibri" panose="020F0502020204030204" pitchFamily="34" charset="0"/>
              </a:rPr>
              <a:t>№ 209-ФЗ</a:t>
            </a:r>
          </a:p>
        </p:txBody>
      </p:sp>
      <p:grpSp>
        <p:nvGrpSpPr>
          <p:cNvPr id="103" name="object 21"/>
          <p:cNvGrpSpPr/>
          <p:nvPr/>
        </p:nvGrpSpPr>
        <p:grpSpPr>
          <a:xfrm>
            <a:off x="657385" y="1350314"/>
            <a:ext cx="4341664" cy="4419595"/>
            <a:chOff x="0" y="0"/>
            <a:chExt cx="7285110" cy="8427876"/>
          </a:xfrm>
        </p:grpSpPr>
        <p:sp>
          <p:nvSpPr>
            <p:cNvPr id="104" name="object 22"/>
            <p:cNvSpPr/>
            <p:nvPr/>
          </p:nvSpPr>
          <p:spPr>
            <a:xfrm>
              <a:off x="4964300" y="6468009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7854A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05" name="object 23"/>
            <p:cNvSpPr/>
            <p:nvPr/>
          </p:nvSpPr>
          <p:spPr>
            <a:xfrm>
              <a:off x="5428448" y="67400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6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6F5F9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06" name="object 24"/>
            <p:cNvSpPr/>
            <p:nvPr/>
          </p:nvSpPr>
          <p:spPr>
            <a:xfrm>
              <a:off x="4964300" y="67400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63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83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07" name="object 25"/>
            <p:cNvSpPr/>
            <p:nvPr/>
          </p:nvSpPr>
          <p:spPr>
            <a:xfrm>
              <a:off x="4964300" y="7004228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6456A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08" name="object 26"/>
            <p:cNvSpPr/>
            <p:nvPr/>
          </p:nvSpPr>
          <p:spPr>
            <a:xfrm>
              <a:off x="5428450" y="7276621"/>
              <a:ext cx="464184" cy="1151255"/>
            </a:xfrm>
            <a:custGeom>
              <a:avLst/>
              <a:gdLst/>
              <a:ahLst/>
              <a:cxnLst/>
              <a:rect l="l" t="t" r="r" b="b"/>
              <a:pathLst>
                <a:path w="464185" h="1151254">
                  <a:moveTo>
                    <a:pt x="464146" y="0"/>
                  </a:moveTo>
                  <a:lnTo>
                    <a:pt x="0" y="272935"/>
                  </a:lnTo>
                  <a:lnTo>
                    <a:pt x="0" y="1150924"/>
                  </a:lnTo>
                  <a:lnTo>
                    <a:pt x="464146" y="1150924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7868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09" name="object 27"/>
            <p:cNvSpPr/>
            <p:nvPr/>
          </p:nvSpPr>
          <p:spPr>
            <a:xfrm>
              <a:off x="4964300" y="7275891"/>
              <a:ext cx="464184" cy="1151890"/>
            </a:xfrm>
            <a:custGeom>
              <a:avLst/>
              <a:gdLst/>
              <a:ahLst/>
              <a:cxnLst/>
              <a:rect l="l" t="t" r="r" b="b"/>
              <a:pathLst>
                <a:path w="464185" h="1151890">
                  <a:moveTo>
                    <a:pt x="0" y="0"/>
                  </a:moveTo>
                  <a:lnTo>
                    <a:pt x="0" y="1151661"/>
                  </a:lnTo>
                  <a:lnTo>
                    <a:pt x="464146" y="1151661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83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10" name="object 28"/>
            <p:cNvSpPr/>
            <p:nvPr/>
          </p:nvSpPr>
          <p:spPr>
            <a:xfrm>
              <a:off x="4420932" y="6634200"/>
              <a:ext cx="506730" cy="158750"/>
            </a:xfrm>
            <a:custGeom>
              <a:avLst/>
              <a:gdLst/>
              <a:ahLst/>
              <a:cxnLst/>
              <a:rect l="l" t="t" r="r" b="b"/>
              <a:pathLst>
                <a:path w="506729" h="158750">
                  <a:moveTo>
                    <a:pt x="429844" y="0"/>
                  </a:moveTo>
                  <a:lnTo>
                    <a:pt x="222097" y="65836"/>
                  </a:lnTo>
                  <a:lnTo>
                    <a:pt x="38925" y="17830"/>
                  </a:lnTo>
                  <a:lnTo>
                    <a:pt x="0" y="56438"/>
                  </a:lnTo>
                  <a:lnTo>
                    <a:pt x="135966" y="138810"/>
                  </a:lnTo>
                  <a:lnTo>
                    <a:pt x="161101" y="149926"/>
                  </a:lnTo>
                  <a:lnTo>
                    <a:pt x="200239" y="158600"/>
                  </a:lnTo>
                  <a:lnTo>
                    <a:pt x="249271" y="155830"/>
                  </a:lnTo>
                  <a:lnTo>
                    <a:pt x="304088" y="132613"/>
                  </a:lnTo>
                  <a:lnTo>
                    <a:pt x="506704" y="15176"/>
                  </a:lnTo>
                  <a:lnTo>
                    <a:pt x="429844" y="0"/>
                  </a:lnTo>
                  <a:close/>
                </a:path>
              </a:pathLst>
            </a:custGeom>
            <a:solidFill>
              <a:srgbClr val="0E234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11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3066" y="4854154"/>
              <a:ext cx="3471570" cy="1862772"/>
            </a:xfrm>
            <a:prstGeom prst="rect">
              <a:avLst/>
            </a:prstGeom>
          </p:spPr>
        </p:pic>
        <p:pic>
          <p:nvPicPr>
            <p:cNvPr id="112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39641" y="3295660"/>
              <a:ext cx="921918" cy="2874848"/>
            </a:xfrm>
            <a:prstGeom prst="rect">
              <a:avLst/>
            </a:prstGeom>
          </p:spPr>
        </p:pic>
        <p:pic>
          <p:nvPicPr>
            <p:cNvPr id="113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8563" y="3727829"/>
              <a:ext cx="2278773" cy="1294676"/>
            </a:xfrm>
            <a:prstGeom prst="rect">
              <a:avLst/>
            </a:prstGeom>
          </p:spPr>
        </p:pic>
        <p:sp>
          <p:nvSpPr>
            <p:cNvPr id="114" name="object 32"/>
            <p:cNvSpPr/>
            <p:nvPr/>
          </p:nvSpPr>
          <p:spPr>
            <a:xfrm>
              <a:off x="6356741" y="2420036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79"/>
                  </a:lnTo>
                  <a:lnTo>
                    <a:pt x="928293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9074B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15" name="object 33"/>
            <p:cNvSpPr/>
            <p:nvPr/>
          </p:nvSpPr>
          <p:spPr>
            <a:xfrm>
              <a:off x="6820889" y="2692057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6539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16" name="object 34"/>
            <p:cNvSpPr/>
            <p:nvPr/>
          </p:nvSpPr>
          <p:spPr>
            <a:xfrm>
              <a:off x="6356741" y="2692045"/>
              <a:ext cx="464184" cy="1890395"/>
            </a:xfrm>
            <a:custGeom>
              <a:avLst/>
              <a:gdLst/>
              <a:ahLst/>
              <a:cxnLst/>
              <a:rect l="l" t="t" r="r" b="b"/>
              <a:pathLst>
                <a:path w="464184" h="1890395">
                  <a:moveTo>
                    <a:pt x="0" y="0"/>
                  </a:moveTo>
                  <a:lnTo>
                    <a:pt x="0" y="1617040"/>
                  </a:lnTo>
                  <a:lnTo>
                    <a:pt x="464159" y="1889988"/>
                  </a:lnTo>
                  <a:lnTo>
                    <a:pt x="464159" y="272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54A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17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3876" y="3850422"/>
              <a:ext cx="1365719" cy="1602422"/>
            </a:xfrm>
            <a:prstGeom prst="rect">
              <a:avLst/>
            </a:prstGeom>
          </p:spPr>
        </p:pic>
        <p:pic>
          <p:nvPicPr>
            <p:cNvPr id="118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5847" y="5574256"/>
              <a:ext cx="148564" cy="85775"/>
            </a:xfrm>
            <a:prstGeom prst="rect">
              <a:avLst/>
            </a:prstGeom>
          </p:spPr>
        </p:pic>
        <p:pic>
          <p:nvPicPr>
            <p:cNvPr id="119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6177" y="5014834"/>
              <a:ext cx="1661159" cy="868349"/>
            </a:xfrm>
            <a:prstGeom prst="rect">
              <a:avLst/>
            </a:prstGeom>
          </p:spPr>
        </p:pic>
        <p:pic>
          <p:nvPicPr>
            <p:cNvPr id="120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3876" y="5445148"/>
              <a:ext cx="342125" cy="197523"/>
            </a:xfrm>
            <a:prstGeom prst="rect">
              <a:avLst/>
            </a:prstGeom>
          </p:spPr>
        </p:pic>
        <p:pic>
          <p:nvPicPr>
            <p:cNvPr id="121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6288" y="5875475"/>
              <a:ext cx="981049" cy="431025"/>
            </a:xfrm>
            <a:prstGeom prst="rect">
              <a:avLst/>
            </a:prstGeom>
          </p:spPr>
        </p:pic>
        <p:pic>
          <p:nvPicPr>
            <p:cNvPr id="122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20933" y="6634198"/>
              <a:ext cx="506704" cy="82727"/>
            </a:xfrm>
            <a:prstGeom prst="rect">
              <a:avLst/>
            </a:prstGeom>
          </p:spPr>
        </p:pic>
        <p:sp>
          <p:nvSpPr>
            <p:cNvPr id="123" name="object 41"/>
            <p:cNvSpPr/>
            <p:nvPr/>
          </p:nvSpPr>
          <p:spPr>
            <a:xfrm>
              <a:off x="4344873" y="5792201"/>
              <a:ext cx="887094" cy="395605"/>
            </a:xfrm>
            <a:custGeom>
              <a:avLst/>
              <a:gdLst/>
              <a:ahLst/>
              <a:cxnLst/>
              <a:rect l="l" t="t" r="r" b="b"/>
              <a:pathLst>
                <a:path w="887095" h="395604">
                  <a:moveTo>
                    <a:pt x="784085" y="143789"/>
                  </a:moveTo>
                  <a:lnTo>
                    <a:pt x="783894" y="141097"/>
                  </a:lnTo>
                  <a:lnTo>
                    <a:pt x="782497" y="138214"/>
                  </a:lnTo>
                  <a:lnTo>
                    <a:pt x="781342" y="136067"/>
                  </a:lnTo>
                  <a:lnTo>
                    <a:pt x="780618" y="135559"/>
                  </a:lnTo>
                  <a:lnTo>
                    <a:pt x="779932" y="134823"/>
                  </a:lnTo>
                  <a:lnTo>
                    <a:pt x="769162" y="127000"/>
                  </a:lnTo>
                  <a:lnTo>
                    <a:pt x="769162" y="144856"/>
                  </a:lnTo>
                  <a:lnTo>
                    <a:pt x="766724" y="146088"/>
                  </a:lnTo>
                  <a:lnTo>
                    <a:pt x="766724" y="148539"/>
                  </a:lnTo>
                  <a:lnTo>
                    <a:pt x="766724" y="146088"/>
                  </a:lnTo>
                  <a:lnTo>
                    <a:pt x="765467" y="146710"/>
                  </a:lnTo>
                  <a:lnTo>
                    <a:pt x="769162" y="144856"/>
                  </a:lnTo>
                  <a:lnTo>
                    <a:pt x="769162" y="127000"/>
                  </a:lnTo>
                  <a:lnTo>
                    <a:pt x="767880" y="126161"/>
                  </a:lnTo>
                  <a:lnTo>
                    <a:pt x="767880" y="145084"/>
                  </a:lnTo>
                  <a:lnTo>
                    <a:pt x="765060" y="145592"/>
                  </a:lnTo>
                  <a:lnTo>
                    <a:pt x="766089" y="145402"/>
                  </a:lnTo>
                  <a:lnTo>
                    <a:pt x="767880" y="145084"/>
                  </a:lnTo>
                  <a:lnTo>
                    <a:pt x="767880" y="126161"/>
                  </a:lnTo>
                  <a:lnTo>
                    <a:pt x="727506" y="101650"/>
                  </a:lnTo>
                  <a:lnTo>
                    <a:pt x="723176" y="99110"/>
                  </a:lnTo>
                  <a:lnTo>
                    <a:pt x="713549" y="115544"/>
                  </a:lnTo>
                  <a:lnTo>
                    <a:pt x="728408" y="124294"/>
                  </a:lnTo>
                  <a:lnTo>
                    <a:pt x="739940" y="131203"/>
                  </a:lnTo>
                  <a:lnTo>
                    <a:pt x="753986" y="139839"/>
                  </a:lnTo>
                  <a:lnTo>
                    <a:pt x="758825" y="142925"/>
                  </a:lnTo>
                  <a:lnTo>
                    <a:pt x="764362" y="146710"/>
                  </a:lnTo>
                  <a:lnTo>
                    <a:pt x="764971" y="147142"/>
                  </a:lnTo>
                  <a:lnTo>
                    <a:pt x="764514" y="149415"/>
                  </a:lnTo>
                  <a:lnTo>
                    <a:pt x="572325" y="253784"/>
                  </a:lnTo>
                  <a:lnTo>
                    <a:pt x="536917" y="271259"/>
                  </a:lnTo>
                  <a:lnTo>
                    <a:pt x="536600" y="271373"/>
                  </a:lnTo>
                  <a:lnTo>
                    <a:pt x="527113" y="273977"/>
                  </a:lnTo>
                  <a:lnTo>
                    <a:pt x="520357" y="275285"/>
                  </a:lnTo>
                  <a:lnTo>
                    <a:pt x="508406" y="275221"/>
                  </a:lnTo>
                  <a:lnTo>
                    <a:pt x="502996" y="273773"/>
                  </a:lnTo>
                  <a:lnTo>
                    <a:pt x="396328" y="214871"/>
                  </a:lnTo>
                  <a:lnTo>
                    <a:pt x="355104" y="191401"/>
                  </a:lnTo>
                  <a:lnTo>
                    <a:pt x="315849" y="168402"/>
                  </a:lnTo>
                  <a:lnTo>
                    <a:pt x="282308" y="147828"/>
                  </a:lnTo>
                  <a:lnTo>
                    <a:pt x="250812" y="125488"/>
                  </a:lnTo>
                  <a:lnTo>
                    <a:pt x="249669" y="124294"/>
                  </a:lnTo>
                  <a:lnTo>
                    <a:pt x="249770" y="124510"/>
                  </a:lnTo>
                  <a:lnTo>
                    <a:pt x="249618" y="124282"/>
                  </a:lnTo>
                  <a:lnTo>
                    <a:pt x="247535" y="120383"/>
                  </a:lnTo>
                  <a:lnTo>
                    <a:pt x="247065" y="117678"/>
                  </a:lnTo>
                  <a:lnTo>
                    <a:pt x="247116" y="113665"/>
                  </a:lnTo>
                  <a:lnTo>
                    <a:pt x="247840" y="112750"/>
                  </a:lnTo>
                  <a:lnTo>
                    <a:pt x="248831" y="111645"/>
                  </a:lnTo>
                  <a:lnTo>
                    <a:pt x="250228" y="110528"/>
                  </a:lnTo>
                  <a:lnTo>
                    <a:pt x="250418" y="110426"/>
                  </a:lnTo>
                  <a:lnTo>
                    <a:pt x="250926" y="110185"/>
                  </a:lnTo>
                  <a:lnTo>
                    <a:pt x="255358" y="107581"/>
                  </a:lnTo>
                  <a:lnTo>
                    <a:pt x="265430" y="101663"/>
                  </a:lnTo>
                  <a:lnTo>
                    <a:pt x="280314" y="92913"/>
                  </a:lnTo>
                  <a:lnTo>
                    <a:pt x="294551" y="84543"/>
                  </a:lnTo>
                  <a:lnTo>
                    <a:pt x="284899" y="68122"/>
                  </a:lnTo>
                  <a:lnTo>
                    <a:pt x="242316" y="93167"/>
                  </a:lnTo>
                  <a:lnTo>
                    <a:pt x="238925" y="94640"/>
                  </a:lnTo>
                  <a:lnTo>
                    <a:pt x="235343" y="98196"/>
                  </a:lnTo>
                  <a:lnTo>
                    <a:pt x="231787" y="101663"/>
                  </a:lnTo>
                  <a:lnTo>
                    <a:pt x="227965" y="107924"/>
                  </a:lnTo>
                  <a:lnTo>
                    <a:pt x="228015" y="121462"/>
                  </a:lnTo>
                  <a:lnTo>
                    <a:pt x="256717" y="153822"/>
                  </a:lnTo>
                  <a:lnTo>
                    <a:pt x="309029" y="186512"/>
                  </a:lnTo>
                  <a:lnTo>
                    <a:pt x="375348" y="224904"/>
                  </a:lnTo>
                  <a:lnTo>
                    <a:pt x="458812" y="271399"/>
                  </a:lnTo>
                  <a:lnTo>
                    <a:pt x="492709" y="289521"/>
                  </a:lnTo>
                  <a:lnTo>
                    <a:pt x="514858" y="294322"/>
                  </a:lnTo>
                  <a:lnTo>
                    <a:pt x="521195" y="293979"/>
                  </a:lnTo>
                  <a:lnTo>
                    <a:pt x="545261" y="288417"/>
                  </a:lnTo>
                  <a:lnTo>
                    <a:pt x="547827" y="287274"/>
                  </a:lnTo>
                  <a:lnTo>
                    <a:pt x="556323" y="283210"/>
                  </a:lnTo>
                  <a:lnTo>
                    <a:pt x="567880" y="277444"/>
                  </a:lnTo>
                  <a:lnTo>
                    <a:pt x="572122" y="275285"/>
                  </a:lnTo>
                  <a:lnTo>
                    <a:pt x="573608" y="274523"/>
                  </a:lnTo>
                  <a:lnTo>
                    <a:pt x="579805" y="271360"/>
                  </a:lnTo>
                  <a:lnTo>
                    <a:pt x="778510" y="166166"/>
                  </a:lnTo>
                  <a:lnTo>
                    <a:pt x="784072" y="148539"/>
                  </a:lnTo>
                  <a:lnTo>
                    <a:pt x="784085" y="143789"/>
                  </a:lnTo>
                  <a:close/>
                </a:path>
                <a:path w="887095" h="395604">
                  <a:moveTo>
                    <a:pt x="886764" y="161709"/>
                  </a:moveTo>
                  <a:lnTo>
                    <a:pt x="883183" y="149352"/>
                  </a:lnTo>
                  <a:lnTo>
                    <a:pt x="882523" y="148602"/>
                  </a:lnTo>
                  <a:lnTo>
                    <a:pt x="851154" y="126961"/>
                  </a:lnTo>
                  <a:lnTo>
                    <a:pt x="803973" y="98577"/>
                  </a:lnTo>
                  <a:lnTo>
                    <a:pt x="762393" y="74333"/>
                  </a:lnTo>
                  <a:lnTo>
                    <a:pt x="752906" y="90855"/>
                  </a:lnTo>
                  <a:lnTo>
                    <a:pt x="760069" y="94957"/>
                  </a:lnTo>
                  <a:lnTo>
                    <a:pt x="766787" y="98869"/>
                  </a:lnTo>
                  <a:lnTo>
                    <a:pt x="799846" y="118224"/>
                  </a:lnTo>
                  <a:lnTo>
                    <a:pt x="846683" y="146634"/>
                  </a:lnTo>
                  <a:lnTo>
                    <a:pt x="867778" y="163703"/>
                  </a:lnTo>
                  <a:lnTo>
                    <a:pt x="866635" y="168770"/>
                  </a:lnTo>
                  <a:lnTo>
                    <a:pt x="526656" y="354622"/>
                  </a:lnTo>
                  <a:lnTo>
                    <a:pt x="483425" y="372783"/>
                  </a:lnTo>
                  <a:lnTo>
                    <a:pt x="457593" y="376491"/>
                  </a:lnTo>
                  <a:lnTo>
                    <a:pt x="449160" y="375894"/>
                  </a:lnTo>
                  <a:lnTo>
                    <a:pt x="302158" y="299999"/>
                  </a:lnTo>
                  <a:lnTo>
                    <a:pt x="196557" y="240195"/>
                  </a:lnTo>
                  <a:lnTo>
                    <a:pt x="133045" y="202984"/>
                  </a:lnTo>
                  <a:lnTo>
                    <a:pt x="78701" y="169659"/>
                  </a:lnTo>
                  <a:lnTo>
                    <a:pt x="39789" y="143421"/>
                  </a:lnTo>
                  <a:lnTo>
                    <a:pt x="19050" y="117182"/>
                  </a:lnTo>
                  <a:lnTo>
                    <a:pt x="19100" y="107746"/>
                  </a:lnTo>
                  <a:lnTo>
                    <a:pt x="28003" y="98869"/>
                  </a:lnTo>
                  <a:lnTo>
                    <a:pt x="27990" y="98577"/>
                  </a:lnTo>
                  <a:lnTo>
                    <a:pt x="28079" y="98831"/>
                  </a:lnTo>
                  <a:lnTo>
                    <a:pt x="28524" y="98640"/>
                  </a:lnTo>
                  <a:lnTo>
                    <a:pt x="34277" y="95262"/>
                  </a:lnTo>
                  <a:lnTo>
                    <a:pt x="43027" y="90119"/>
                  </a:lnTo>
                  <a:lnTo>
                    <a:pt x="57912" y="81368"/>
                  </a:lnTo>
                  <a:lnTo>
                    <a:pt x="168389" y="16421"/>
                  </a:lnTo>
                  <a:lnTo>
                    <a:pt x="158737" y="0"/>
                  </a:lnTo>
                  <a:lnTo>
                    <a:pt x="19939" y="81597"/>
                  </a:lnTo>
                  <a:lnTo>
                    <a:pt x="15113" y="83705"/>
                  </a:lnTo>
                  <a:lnTo>
                    <a:pt x="0" y="113334"/>
                  </a:lnTo>
                  <a:lnTo>
                    <a:pt x="444" y="119227"/>
                  </a:lnTo>
                  <a:lnTo>
                    <a:pt x="20967" y="152946"/>
                  </a:lnTo>
                  <a:lnTo>
                    <a:pt x="81419" y="193865"/>
                  </a:lnTo>
                  <a:lnTo>
                    <a:pt x="128016" y="222173"/>
                  </a:lnTo>
                  <a:lnTo>
                    <a:pt x="180327" y="252806"/>
                  </a:lnTo>
                  <a:lnTo>
                    <a:pt x="289001" y="314464"/>
                  </a:lnTo>
                  <a:lnTo>
                    <a:pt x="412419" y="382524"/>
                  </a:lnTo>
                  <a:lnTo>
                    <a:pt x="457593" y="395541"/>
                  </a:lnTo>
                  <a:lnTo>
                    <a:pt x="467233" y="395020"/>
                  </a:lnTo>
                  <a:lnTo>
                    <a:pt x="508431" y="384695"/>
                  </a:lnTo>
                  <a:lnTo>
                    <a:pt x="876084" y="191731"/>
                  </a:lnTo>
                  <a:lnTo>
                    <a:pt x="886714" y="167563"/>
                  </a:lnTo>
                  <a:lnTo>
                    <a:pt x="886764" y="1617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24" name="object 42"/>
            <p:cNvSpPr/>
            <p:nvPr/>
          </p:nvSpPr>
          <p:spPr>
            <a:xfrm>
              <a:off x="326925" y="0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30">
                  <a:moveTo>
                    <a:pt x="464146" y="0"/>
                  </a:moveTo>
                  <a:lnTo>
                    <a:pt x="0" y="271843"/>
                  </a:lnTo>
                  <a:lnTo>
                    <a:pt x="464146" y="544791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9D90C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25" name="object 43"/>
            <p:cNvSpPr/>
            <p:nvPr/>
          </p:nvSpPr>
          <p:spPr>
            <a:xfrm>
              <a:off x="791069" y="27184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6557A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26" name="object 44"/>
            <p:cNvSpPr/>
            <p:nvPr/>
          </p:nvSpPr>
          <p:spPr>
            <a:xfrm>
              <a:off x="326920" y="27184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83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27" name="object 45"/>
            <p:cNvSpPr/>
            <p:nvPr/>
          </p:nvSpPr>
          <p:spPr>
            <a:xfrm>
              <a:off x="0" y="808619"/>
              <a:ext cx="791210" cy="544830"/>
            </a:xfrm>
            <a:custGeom>
              <a:avLst/>
              <a:gdLst/>
              <a:ahLst/>
              <a:cxnLst/>
              <a:rect l="l" t="t" r="r" b="b"/>
              <a:pathLst>
                <a:path w="791210" h="544829">
                  <a:moveTo>
                    <a:pt x="326923" y="0"/>
                  </a:moveTo>
                  <a:lnTo>
                    <a:pt x="0" y="191465"/>
                  </a:lnTo>
                  <a:lnTo>
                    <a:pt x="0" y="352526"/>
                  </a:lnTo>
                  <a:lnTo>
                    <a:pt x="326923" y="544779"/>
                  </a:lnTo>
                  <a:lnTo>
                    <a:pt x="791070" y="271830"/>
                  </a:lnTo>
                  <a:lnTo>
                    <a:pt x="326923" y="0"/>
                  </a:lnTo>
                  <a:close/>
                </a:path>
              </a:pathLst>
            </a:custGeom>
            <a:solidFill>
              <a:srgbClr val="7667A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28" name="object 46"/>
            <p:cNvSpPr/>
            <p:nvPr/>
          </p:nvSpPr>
          <p:spPr>
            <a:xfrm>
              <a:off x="326919" y="1080643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62519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29" name="object 47"/>
            <p:cNvSpPr/>
            <p:nvPr/>
          </p:nvSpPr>
          <p:spPr>
            <a:xfrm>
              <a:off x="0" y="1161343"/>
              <a:ext cx="327025" cy="728345"/>
            </a:xfrm>
            <a:custGeom>
              <a:avLst/>
              <a:gdLst/>
              <a:ahLst/>
              <a:cxnLst/>
              <a:rect l="l" t="t" r="r" b="b"/>
              <a:pathLst>
                <a:path w="327025" h="728345">
                  <a:moveTo>
                    <a:pt x="0" y="0"/>
                  </a:moveTo>
                  <a:lnTo>
                    <a:pt x="0" y="535851"/>
                  </a:lnTo>
                  <a:lnTo>
                    <a:pt x="326923" y="728103"/>
                  </a:lnTo>
                  <a:lnTo>
                    <a:pt x="326923" y="192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599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30" name="object 48"/>
            <p:cNvSpPr/>
            <p:nvPr/>
          </p:nvSpPr>
          <p:spPr>
            <a:xfrm>
              <a:off x="326925" y="161723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79"/>
                  </a:lnTo>
                  <a:lnTo>
                    <a:pt x="928293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7566A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31" name="object 49"/>
            <p:cNvSpPr/>
            <p:nvPr/>
          </p:nvSpPr>
          <p:spPr>
            <a:xfrm>
              <a:off x="791069" y="1889063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69599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32" name="object 50"/>
            <p:cNvSpPr/>
            <p:nvPr/>
          </p:nvSpPr>
          <p:spPr>
            <a:xfrm>
              <a:off x="326920" y="272403"/>
              <a:ext cx="464184" cy="2425700"/>
            </a:xfrm>
            <a:custGeom>
              <a:avLst/>
              <a:gdLst/>
              <a:ahLst/>
              <a:cxnLst/>
              <a:rect l="l" t="t" r="r" b="b"/>
              <a:pathLst>
                <a:path w="464184" h="2425700">
                  <a:moveTo>
                    <a:pt x="0" y="0"/>
                  </a:moveTo>
                  <a:lnTo>
                    <a:pt x="0" y="2152510"/>
                  </a:lnTo>
                  <a:lnTo>
                    <a:pt x="464146" y="2425458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82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33" name="object 51"/>
            <p:cNvSpPr/>
            <p:nvPr/>
          </p:nvSpPr>
          <p:spPr>
            <a:xfrm>
              <a:off x="978363" y="1610793"/>
              <a:ext cx="2367915" cy="2943860"/>
            </a:xfrm>
            <a:custGeom>
              <a:avLst/>
              <a:gdLst/>
              <a:ahLst/>
              <a:cxnLst/>
              <a:rect l="l" t="t" r="r" b="b"/>
              <a:pathLst>
                <a:path w="2367915" h="2943859">
                  <a:moveTo>
                    <a:pt x="2322263" y="0"/>
                  </a:moveTo>
                  <a:lnTo>
                    <a:pt x="74485" y="1253044"/>
                  </a:lnTo>
                  <a:lnTo>
                    <a:pt x="21878" y="1311321"/>
                  </a:lnTo>
                  <a:lnTo>
                    <a:pt x="5876" y="1351432"/>
                  </a:lnTo>
                  <a:lnTo>
                    <a:pt x="0" y="1392744"/>
                  </a:lnTo>
                  <a:lnTo>
                    <a:pt x="0" y="2879203"/>
                  </a:lnTo>
                  <a:lnTo>
                    <a:pt x="5876" y="2913929"/>
                  </a:lnTo>
                  <a:lnTo>
                    <a:pt x="21878" y="2936088"/>
                  </a:lnTo>
                  <a:lnTo>
                    <a:pt x="45562" y="2943838"/>
                  </a:lnTo>
                  <a:lnTo>
                    <a:pt x="74485" y="2935337"/>
                  </a:lnTo>
                  <a:lnTo>
                    <a:pt x="2293340" y="1690788"/>
                  </a:lnTo>
                  <a:lnTo>
                    <a:pt x="2345947" y="1632520"/>
                  </a:lnTo>
                  <a:lnTo>
                    <a:pt x="2361949" y="1592408"/>
                  </a:lnTo>
                  <a:lnTo>
                    <a:pt x="2367826" y="1551088"/>
                  </a:lnTo>
                  <a:lnTo>
                    <a:pt x="2367826" y="64629"/>
                  </a:lnTo>
                  <a:lnTo>
                    <a:pt x="2361949" y="29905"/>
                  </a:lnTo>
                  <a:lnTo>
                    <a:pt x="2345947" y="7749"/>
                  </a:lnTo>
                  <a:lnTo>
                    <a:pt x="2322263" y="0"/>
                  </a:lnTo>
                  <a:close/>
                </a:path>
              </a:pathLst>
            </a:custGeom>
            <a:solidFill>
              <a:srgbClr val="2D4E8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34" name="object 52"/>
            <p:cNvSpPr/>
            <p:nvPr/>
          </p:nvSpPr>
          <p:spPr>
            <a:xfrm>
              <a:off x="1022564" y="1625857"/>
              <a:ext cx="2367915" cy="2943860"/>
            </a:xfrm>
            <a:custGeom>
              <a:avLst/>
              <a:gdLst/>
              <a:ahLst/>
              <a:cxnLst/>
              <a:rect l="l" t="t" r="r" b="b"/>
              <a:pathLst>
                <a:path w="2367915" h="2943859">
                  <a:moveTo>
                    <a:pt x="2322263" y="0"/>
                  </a:moveTo>
                  <a:lnTo>
                    <a:pt x="74485" y="1253055"/>
                  </a:lnTo>
                  <a:lnTo>
                    <a:pt x="21878" y="1311321"/>
                  </a:lnTo>
                  <a:lnTo>
                    <a:pt x="5876" y="1351430"/>
                  </a:lnTo>
                  <a:lnTo>
                    <a:pt x="0" y="1392742"/>
                  </a:lnTo>
                  <a:lnTo>
                    <a:pt x="0" y="2879201"/>
                  </a:lnTo>
                  <a:lnTo>
                    <a:pt x="5876" y="2913927"/>
                  </a:lnTo>
                  <a:lnTo>
                    <a:pt x="21878" y="2936087"/>
                  </a:lnTo>
                  <a:lnTo>
                    <a:pt x="45562" y="2943841"/>
                  </a:lnTo>
                  <a:lnTo>
                    <a:pt x="74485" y="2935348"/>
                  </a:lnTo>
                  <a:lnTo>
                    <a:pt x="2293340" y="1690786"/>
                  </a:lnTo>
                  <a:lnTo>
                    <a:pt x="2345947" y="1632520"/>
                  </a:lnTo>
                  <a:lnTo>
                    <a:pt x="2361949" y="1592411"/>
                  </a:lnTo>
                  <a:lnTo>
                    <a:pt x="2367826" y="1551099"/>
                  </a:lnTo>
                  <a:lnTo>
                    <a:pt x="2367826" y="64640"/>
                  </a:lnTo>
                  <a:lnTo>
                    <a:pt x="2361949" y="29914"/>
                  </a:lnTo>
                  <a:lnTo>
                    <a:pt x="2345947" y="7753"/>
                  </a:lnTo>
                  <a:lnTo>
                    <a:pt x="2322263" y="0"/>
                  </a:lnTo>
                  <a:close/>
                </a:path>
              </a:pathLst>
            </a:custGeom>
            <a:solidFill>
              <a:srgbClr val="97A5B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35" name="object 53"/>
            <p:cNvSpPr/>
            <p:nvPr/>
          </p:nvSpPr>
          <p:spPr>
            <a:xfrm>
              <a:off x="1066402" y="1670064"/>
              <a:ext cx="2280285" cy="2855595"/>
            </a:xfrm>
            <a:custGeom>
              <a:avLst/>
              <a:gdLst/>
              <a:ahLst/>
              <a:cxnLst/>
              <a:rect l="l" t="t" r="r" b="b"/>
              <a:pathLst>
                <a:path w="2280285" h="2855595">
                  <a:moveTo>
                    <a:pt x="2276614" y="0"/>
                  </a:moveTo>
                  <a:lnTo>
                    <a:pt x="52095" y="1247076"/>
                  </a:lnTo>
                  <a:lnTo>
                    <a:pt x="14803" y="1291510"/>
                  </a:lnTo>
                  <a:lnTo>
                    <a:pt x="0" y="1348536"/>
                  </a:lnTo>
                  <a:lnTo>
                    <a:pt x="0" y="2839262"/>
                  </a:lnTo>
                  <a:lnTo>
                    <a:pt x="774" y="2850311"/>
                  </a:lnTo>
                  <a:lnTo>
                    <a:pt x="3517" y="2855429"/>
                  </a:lnTo>
                  <a:lnTo>
                    <a:pt x="5524" y="2854820"/>
                  </a:lnTo>
                  <a:lnTo>
                    <a:pt x="2228049" y="1608340"/>
                  </a:lnTo>
                  <a:lnTo>
                    <a:pt x="2265341" y="1563906"/>
                  </a:lnTo>
                  <a:lnTo>
                    <a:pt x="2280145" y="1506880"/>
                  </a:lnTo>
                  <a:lnTo>
                    <a:pt x="2280145" y="16167"/>
                  </a:lnTo>
                  <a:lnTo>
                    <a:pt x="2279370" y="5105"/>
                  </a:lnTo>
                  <a:lnTo>
                    <a:pt x="22766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36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6393" y="2235998"/>
              <a:ext cx="1266469" cy="1237399"/>
            </a:xfrm>
            <a:prstGeom prst="rect">
              <a:avLst/>
            </a:prstGeom>
          </p:spPr>
        </p:pic>
        <p:sp>
          <p:nvSpPr>
            <p:cNvPr id="137" name="object 55"/>
            <p:cNvSpPr/>
            <p:nvPr/>
          </p:nvSpPr>
          <p:spPr>
            <a:xfrm>
              <a:off x="2130544" y="1970932"/>
              <a:ext cx="1126490" cy="1055370"/>
            </a:xfrm>
            <a:custGeom>
              <a:avLst/>
              <a:gdLst/>
              <a:ahLst/>
              <a:cxnLst/>
              <a:rect l="l" t="t" r="r" b="b"/>
              <a:pathLst>
                <a:path w="1126489" h="1055370">
                  <a:moveTo>
                    <a:pt x="927082" y="0"/>
                  </a:moveTo>
                  <a:lnTo>
                    <a:pt x="854732" y="15167"/>
                  </a:lnTo>
                  <a:lnTo>
                    <a:pt x="823785" y="41964"/>
                  </a:lnTo>
                  <a:lnTo>
                    <a:pt x="799953" y="83559"/>
                  </a:lnTo>
                  <a:lnTo>
                    <a:pt x="785729" y="124948"/>
                  </a:lnTo>
                  <a:lnTo>
                    <a:pt x="770510" y="177559"/>
                  </a:lnTo>
                  <a:lnTo>
                    <a:pt x="754808" y="238003"/>
                  </a:lnTo>
                  <a:lnTo>
                    <a:pt x="739136" y="302890"/>
                  </a:lnTo>
                  <a:lnTo>
                    <a:pt x="724006" y="368831"/>
                  </a:lnTo>
                  <a:lnTo>
                    <a:pt x="709930" y="432437"/>
                  </a:lnTo>
                  <a:lnTo>
                    <a:pt x="679150" y="575352"/>
                  </a:lnTo>
                  <a:lnTo>
                    <a:pt x="674414" y="595725"/>
                  </a:lnTo>
                  <a:lnTo>
                    <a:pt x="664239" y="621305"/>
                  </a:lnTo>
                  <a:lnTo>
                    <a:pt x="649471" y="639351"/>
                  </a:lnTo>
                  <a:lnTo>
                    <a:pt x="631169" y="646568"/>
                  </a:lnTo>
                  <a:lnTo>
                    <a:pt x="610393" y="639667"/>
                  </a:lnTo>
                  <a:lnTo>
                    <a:pt x="599921" y="614797"/>
                  </a:lnTo>
                  <a:lnTo>
                    <a:pt x="595618" y="567089"/>
                  </a:lnTo>
                  <a:lnTo>
                    <a:pt x="594869" y="506759"/>
                  </a:lnTo>
                  <a:lnTo>
                    <a:pt x="595061" y="444024"/>
                  </a:lnTo>
                  <a:lnTo>
                    <a:pt x="593580" y="389100"/>
                  </a:lnTo>
                  <a:lnTo>
                    <a:pt x="587813" y="352202"/>
                  </a:lnTo>
                  <a:lnTo>
                    <a:pt x="574387" y="332585"/>
                  </a:lnTo>
                  <a:lnTo>
                    <a:pt x="551432" y="318083"/>
                  </a:lnTo>
                  <a:lnTo>
                    <a:pt x="522327" y="312278"/>
                  </a:lnTo>
                  <a:lnTo>
                    <a:pt x="490456" y="318747"/>
                  </a:lnTo>
                  <a:lnTo>
                    <a:pt x="459200" y="341072"/>
                  </a:lnTo>
                  <a:lnTo>
                    <a:pt x="431939" y="382831"/>
                  </a:lnTo>
                  <a:lnTo>
                    <a:pt x="412057" y="447604"/>
                  </a:lnTo>
                  <a:lnTo>
                    <a:pt x="396942" y="522117"/>
                  </a:lnTo>
                  <a:lnTo>
                    <a:pt x="381804" y="589955"/>
                  </a:lnTo>
                  <a:lnTo>
                    <a:pt x="366775" y="649977"/>
                  </a:lnTo>
                  <a:lnTo>
                    <a:pt x="351987" y="701040"/>
                  </a:lnTo>
                  <a:lnTo>
                    <a:pt x="337571" y="742003"/>
                  </a:lnTo>
                  <a:lnTo>
                    <a:pt x="310381" y="789057"/>
                  </a:lnTo>
                  <a:lnTo>
                    <a:pt x="293234" y="791895"/>
                  </a:lnTo>
                  <a:lnTo>
                    <a:pt x="281505" y="770377"/>
                  </a:lnTo>
                  <a:lnTo>
                    <a:pt x="266951" y="735916"/>
                  </a:lnTo>
                  <a:lnTo>
                    <a:pt x="241331" y="699928"/>
                  </a:lnTo>
                  <a:lnTo>
                    <a:pt x="184895" y="654307"/>
                  </a:lnTo>
                  <a:lnTo>
                    <a:pt x="122429" y="658583"/>
                  </a:lnTo>
                  <a:lnTo>
                    <a:pt x="88182" y="696156"/>
                  </a:lnTo>
                  <a:lnTo>
                    <a:pt x="61988" y="742469"/>
                  </a:lnTo>
                  <a:lnTo>
                    <a:pt x="41827" y="791746"/>
                  </a:lnTo>
                  <a:lnTo>
                    <a:pt x="26828" y="841301"/>
                  </a:lnTo>
                  <a:lnTo>
                    <a:pt x="16117" y="888450"/>
                  </a:lnTo>
                  <a:lnTo>
                    <a:pt x="8822" y="930507"/>
                  </a:lnTo>
                  <a:lnTo>
                    <a:pt x="507" y="1003802"/>
                  </a:lnTo>
                  <a:lnTo>
                    <a:pt x="0" y="1032106"/>
                  </a:lnTo>
                  <a:lnTo>
                    <a:pt x="902" y="1049347"/>
                  </a:lnTo>
                  <a:lnTo>
                    <a:pt x="1568" y="1055172"/>
                  </a:lnTo>
                  <a:lnTo>
                    <a:pt x="1126331" y="407434"/>
                  </a:lnTo>
                  <a:lnTo>
                    <a:pt x="1093615" y="238043"/>
                  </a:lnTo>
                  <a:lnTo>
                    <a:pt x="1071727" y="144443"/>
                  </a:lnTo>
                  <a:lnTo>
                    <a:pt x="1050782" y="93209"/>
                  </a:lnTo>
                  <a:lnTo>
                    <a:pt x="1020895" y="50920"/>
                  </a:lnTo>
                  <a:lnTo>
                    <a:pt x="963038" y="8643"/>
                  </a:lnTo>
                  <a:lnTo>
                    <a:pt x="927082" y="0"/>
                  </a:lnTo>
                  <a:close/>
                </a:path>
              </a:pathLst>
            </a:custGeom>
            <a:solidFill>
              <a:srgbClr val="BFA8D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38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07784" y="2641089"/>
              <a:ext cx="1251430" cy="1112596"/>
            </a:xfrm>
            <a:prstGeom prst="rect">
              <a:avLst/>
            </a:prstGeom>
          </p:spPr>
        </p:pic>
        <p:sp>
          <p:nvSpPr>
            <p:cNvPr id="139" name="object 57"/>
            <p:cNvSpPr/>
            <p:nvPr/>
          </p:nvSpPr>
          <p:spPr>
            <a:xfrm>
              <a:off x="5548157" y="4582452"/>
              <a:ext cx="966469" cy="861060"/>
            </a:xfrm>
            <a:custGeom>
              <a:avLst/>
              <a:gdLst/>
              <a:ahLst/>
              <a:cxnLst/>
              <a:rect l="l" t="t" r="r" b="b"/>
              <a:pathLst>
                <a:path w="966470" h="861059">
                  <a:moveTo>
                    <a:pt x="299770" y="0"/>
                  </a:moveTo>
                  <a:lnTo>
                    <a:pt x="0" y="164185"/>
                  </a:lnTo>
                  <a:lnTo>
                    <a:pt x="112961" y="144642"/>
                  </a:lnTo>
                  <a:lnTo>
                    <a:pt x="177839" y="151858"/>
                  </a:lnTo>
                  <a:lnTo>
                    <a:pt x="219136" y="198191"/>
                  </a:lnTo>
                  <a:lnTo>
                    <a:pt x="261353" y="295998"/>
                  </a:lnTo>
                  <a:lnTo>
                    <a:pt x="276670" y="350173"/>
                  </a:lnTo>
                  <a:lnTo>
                    <a:pt x="279106" y="399647"/>
                  </a:lnTo>
                  <a:lnTo>
                    <a:pt x="271176" y="445079"/>
                  </a:lnTo>
                  <a:lnTo>
                    <a:pt x="255397" y="487125"/>
                  </a:lnTo>
                  <a:lnTo>
                    <a:pt x="234286" y="526443"/>
                  </a:lnTo>
                  <a:lnTo>
                    <a:pt x="210361" y="563690"/>
                  </a:lnTo>
                  <a:lnTo>
                    <a:pt x="186137" y="599524"/>
                  </a:lnTo>
                  <a:lnTo>
                    <a:pt x="164132" y="634602"/>
                  </a:lnTo>
                  <a:lnTo>
                    <a:pt x="146862" y="669582"/>
                  </a:lnTo>
                  <a:lnTo>
                    <a:pt x="126481" y="743962"/>
                  </a:lnTo>
                  <a:lnTo>
                    <a:pt x="122766" y="804787"/>
                  </a:lnTo>
                  <a:lnTo>
                    <a:pt x="126958" y="845841"/>
                  </a:lnTo>
                  <a:lnTo>
                    <a:pt x="130302" y="860907"/>
                  </a:lnTo>
                  <a:lnTo>
                    <a:pt x="966343" y="386384"/>
                  </a:lnTo>
                  <a:lnTo>
                    <a:pt x="299770" y="0"/>
                  </a:lnTo>
                  <a:close/>
                </a:path>
              </a:pathLst>
            </a:custGeom>
            <a:solidFill>
              <a:srgbClr val="C5E9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40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98496" y="4008854"/>
              <a:ext cx="1580565" cy="1315072"/>
            </a:xfrm>
            <a:prstGeom prst="rect">
              <a:avLst/>
            </a:prstGeom>
          </p:spPr>
        </p:pic>
        <p:pic>
          <p:nvPicPr>
            <p:cNvPr id="141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72774" y="1466315"/>
              <a:ext cx="37325" cy="485343"/>
            </a:xfrm>
            <a:prstGeom prst="rect">
              <a:avLst/>
            </a:prstGeom>
          </p:spPr>
        </p:pic>
        <p:pic>
          <p:nvPicPr>
            <p:cNvPr id="142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44137" y="1466315"/>
              <a:ext cx="37312" cy="485343"/>
            </a:xfrm>
            <a:prstGeom prst="rect">
              <a:avLst/>
            </a:prstGeom>
          </p:spPr>
        </p:pic>
        <p:pic>
          <p:nvPicPr>
            <p:cNvPr id="143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11584" y="1344473"/>
              <a:ext cx="152768" cy="152755"/>
            </a:xfrm>
            <a:prstGeom prst="rect">
              <a:avLst/>
            </a:prstGeom>
          </p:spPr>
        </p:pic>
        <p:pic>
          <p:nvPicPr>
            <p:cNvPr id="144" name="object 6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87316" y="1339431"/>
              <a:ext cx="152755" cy="152768"/>
            </a:xfrm>
            <a:prstGeom prst="rect">
              <a:avLst/>
            </a:prstGeom>
          </p:spPr>
        </p:pic>
        <p:pic>
          <p:nvPicPr>
            <p:cNvPr id="145" name="object 6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88192" y="1920174"/>
              <a:ext cx="440296" cy="440283"/>
            </a:xfrm>
            <a:prstGeom prst="rect">
              <a:avLst/>
            </a:prstGeom>
          </p:spPr>
        </p:pic>
        <p:pic>
          <p:nvPicPr>
            <p:cNvPr id="146" name="object 6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30954" y="1920174"/>
              <a:ext cx="440283" cy="440283"/>
            </a:xfrm>
            <a:prstGeom prst="rect">
              <a:avLst/>
            </a:prstGeom>
          </p:spPr>
        </p:pic>
        <p:sp>
          <p:nvSpPr>
            <p:cNvPr id="147" name="object 65"/>
            <p:cNvSpPr/>
            <p:nvPr/>
          </p:nvSpPr>
          <p:spPr>
            <a:xfrm>
              <a:off x="4306684" y="2432937"/>
              <a:ext cx="428625" cy="208279"/>
            </a:xfrm>
            <a:custGeom>
              <a:avLst/>
              <a:gdLst/>
              <a:ahLst/>
              <a:cxnLst/>
              <a:rect l="l" t="t" r="r" b="b"/>
              <a:pathLst>
                <a:path w="428625" h="208279">
                  <a:moveTo>
                    <a:pt x="428002" y="0"/>
                  </a:moveTo>
                  <a:lnTo>
                    <a:pt x="0" y="0"/>
                  </a:lnTo>
                  <a:lnTo>
                    <a:pt x="0" y="208000"/>
                  </a:lnTo>
                  <a:lnTo>
                    <a:pt x="428002" y="208000"/>
                  </a:lnTo>
                  <a:lnTo>
                    <a:pt x="428002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48" name="object 6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86211" y="2596541"/>
              <a:ext cx="865428" cy="860818"/>
            </a:xfrm>
            <a:prstGeom prst="rect">
              <a:avLst/>
            </a:prstGeom>
          </p:spPr>
        </p:pic>
        <p:pic>
          <p:nvPicPr>
            <p:cNvPr id="149" name="object 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102531" y="2788867"/>
              <a:ext cx="832789" cy="652170"/>
            </a:xfrm>
            <a:prstGeom prst="rect">
              <a:avLst/>
            </a:prstGeom>
          </p:spPr>
        </p:pic>
        <p:pic>
          <p:nvPicPr>
            <p:cNvPr id="150" name="object 6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26076" y="1742300"/>
              <a:ext cx="1007287" cy="757669"/>
            </a:xfrm>
            <a:prstGeom prst="rect">
              <a:avLst/>
            </a:prstGeom>
          </p:spPr>
        </p:pic>
        <p:pic>
          <p:nvPicPr>
            <p:cNvPr id="151" name="object 6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45076" y="1911589"/>
              <a:ext cx="969289" cy="574014"/>
            </a:xfrm>
            <a:prstGeom prst="rect">
              <a:avLst/>
            </a:prstGeom>
          </p:spPr>
        </p:pic>
        <p:pic>
          <p:nvPicPr>
            <p:cNvPr id="152" name="object 7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12931" y="2088261"/>
              <a:ext cx="241960" cy="241960"/>
            </a:xfrm>
            <a:prstGeom prst="rect">
              <a:avLst/>
            </a:prstGeom>
          </p:spPr>
        </p:pic>
        <p:sp>
          <p:nvSpPr>
            <p:cNvPr id="153" name="object 71"/>
            <p:cNvSpPr/>
            <p:nvPr/>
          </p:nvSpPr>
          <p:spPr>
            <a:xfrm>
              <a:off x="4551196" y="2005876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184772" y="0"/>
                  </a:moveTo>
                  <a:lnTo>
                    <a:pt x="135653" y="6600"/>
                  </a:lnTo>
                  <a:lnTo>
                    <a:pt x="91515" y="25227"/>
                  </a:lnTo>
                  <a:lnTo>
                    <a:pt x="54119" y="54119"/>
                  </a:lnTo>
                  <a:lnTo>
                    <a:pt x="25227" y="91515"/>
                  </a:lnTo>
                  <a:lnTo>
                    <a:pt x="6600" y="135653"/>
                  </a:lnTo>
                  <a:lnTo>
                    <a:pt x="0" y="184772"/>
                  </a:lnTo>
                  <a:lnTo>
                    <a:pt x="6600" y="233891"/>
                  </a:lnTo>
                  <a:lnTo>
                    <a:pt x="25227" y="278029"/>
                  </a:lnTo>
                  <a:lnTo>
                    <a:pt x="54119" y="315425"/>
                  </a:lnTo>
                  <a:lnTo>
                    <a:pt x="91515" y="344317"/>
                  </a:lnTo>
                  <a:lnTo>
                    <a:pt x="135653" y="362944"/>
                  </a:lnTo>
                  <a:lnTo>
                    <a:pt x="184772" y="369544"/>
                  </a:lnTo>
                  <a:lnTo>
                    <a:pt x="233891" y="362944"/>
                  </a:lnTo>
                  <a:lnTo>
                    <a:pt x="278029" y="344317"/>
                  </a:lnTo>
                  <a:lnTo>
                    <a:pt x="315425" y="315425"/>
                  </a:lnTo>
                  <a:lnTo>
                    <a:pt x="344317" y="278029"/>
                  </a:lnTo>
                  <a:lnTo>
                    <a:pt x="362944" y="233891"/>
                  </a:lnTo>
                  <a:lnTo>
                    <a:pt x="369544" y="184772"/>
                  </a:lnTo>
                  <a:lnTo>
                    <a:pt x="362944" y="135653"/>
                  </a:lnTo>
                  <a:lnTo>
                    <a:pt x="344317" y="91515"/>
                  </a:lnTo>
                  <a:lnTo>
                    <a:pt x="315425" y="54119"/>
                  </a:lnTo>
                  <a:lnTo>
                    <a:pt x="278029" y="25227"/>
                  </a:lnTo>
                  <a:lnTo>
                    <a:pt x="233891" y="6600"/>
                  </a:lnTo>
                  <a:lnTo>
                    <a:pt x="184772" y="0"/>
                  </a:lnTo>
                  <a:close/>
                </a:path>
              </a:pathLst>
            </a:custGeom>
            <a:solidFill>
              <a:srgbClr val="7C57A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54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594503" y="2063318"/>
              <a:ext cx="203834" cy="203835"/>
            </a:xfrm>
            <a:prstGeom prst="rect">
              <a:avLst/>
            </a:prstGeom>
          </p:spPr>
        </p:pic>
        <p:pic>
          <p:nvPicPr>
            <p:cNvPr id="155" name="object 7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46612" y="2115579"/>
              <a:ext cx="125704" cy="125691"/>
            </a:xfrm>
            <a:prstGeom prst="rect">
              <a:avLst/>
            </a:prstGeom>
          </p:spPr>
        </p:pic>
        <p:sp>
          <p:nvSpPr>
            <p:cNvPr id="156" name="object 74"/>
            <p:cNvSpPr/>
            <p:nvPr/>
          </p:nvSpPr>
          <p:spPr>
            <a:xfrm>
              <a:off x="4637821" y="2763304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10" h="295910">
                  <a:moveTo>
                    <a:pt x="147815" y="0"/>
                  </a:moveTo>
                  <a:lnTo>
                    <a:pt x="101094" y="7535"/>
                  </a:lnTo>
                  <a:lnTo>
                    <a:pt x="60517" y="28519"/>
                  </a:lnTo>
                  <a:lnTo>
                    <a:pt x="28519" y="60517"/>
                  </a:lnTo>
                  <a:lnTo>
                    <a:pt x="7535" y="101094"/>
                  </a:lnTo>
                  <a:lnTo>
                    <a:pt x="0" y="147815"/>
                  </a:lnTo>
                  <a:lnTo>
                    <a:pt x="7535" y="194536"/>
                  </a:lnTo>
                  <a:lnTo>
                    <a:pt x="28519" y="235112"/>
                  </a:lnTo>
                  <a:lnTo>
                    <a:pt x="60517" y="267110"/>
                  </a:lnTo>
                  <a:lnTo>
                    <a:pt x="101094" y="288094"/>
                  </a:lnTo>
                  <a:lnTo>
                    <a:pt x="147815" y="295630"/>
                  </a:lnTo>
                  <a:lnTo>
                    <a:pt x="194536" y="288094"/>
                  </a:lnTo>
                  <a:lnTo>
                    <a:pt x="235112" y="267110"/>
                  </a:lnTo>
                  <a:lnTo>
                    <a:pt x="267110" y="235112"/>
                  </a:lnTo>
                  <a:lnTo>
                    <a:pt x="288094" y="194536"/>
                  </a:lnTo>
                  <a:lnTo>
                    <a:pt x="295630" y="147815"/>
                  </a:lnTo>
                  <a:lnTo>
                    <a:pt x="288094" y="101094"/>
                  </a:lnTo>
                  <a:lnTo>
                    <a:pt x="267110" y="60517"/>
                  </a:lnTo>
                  <a:lnTo>
                    <a:pt x="235112" y="28519"/>
                  </a:lnTo>
                  <a:lnTo>
                    <a:pt x="194536" y="7535"/>
                  </a:lnTo>
                  <a:lnTo>
                    <a:pt x="147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57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718074" y="2842857"/>
              <a:ext cx="137477" cy="137464"/>
            </a:xfrm>
            <a:prstGeom prst="rect">
              <a:avLst/>
            </a:prstGeom>
          </p:spPr>
        </p:pic>
        <p:pic>
          <p:nvPicPr>
            <p:cNvPr id="158" name="object 7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724678" y="3043479"/>
              <a:ext cx="137477" cy="137477"/>
            </a:xfrm>
            <a:prstGeom prst="rect">
              <a:avLst/>
            </a:prstGeom>
          </p:spPr>
        </p:pic>
        <p:sp>
          <p:nvSpPr>
            <p:cNvPr id="159" name="object 77"/>
            <p:cNvSpPr/>
            <p:nvPr/>
          </p:nvSpPr>
          <p:spPr>
            <a:xfrm>
              <a:off x="2294177" y="6047206"/>
              <a:ext cx="570865" cy="314325"/>
            </a:xfrm>
            <a:custGeom>
              <a:avLst/>
              <a:gdLst/>
              <a:ahLst/>
              <a:cxnLst/>
              <a:rect l="l" t="t" r="r" b="b"/>
              <a:pathLst>
                <a:path w="570864" h="314325">
                  <a:moveTo>
                    <a:pt x="508342" y="0"/>
                  </a:moveTo>
                  <a:lnTo>
                    <a:pt x="102742" y="39204"/>
                  </a:lnTo>
                  <a:lnTo>
                    <a:pt x="1943" y="111201"/>
                  </a:lnTo>
                  <a:lnTo>
                    <a:pt x="0" y="291782"/>
                  </a:lnTo>
                  <a:lnTo>
                    <a:pt x="74739" y="305219"/>
                  </a:lnTo>
                  <a:lnTo>
                    <a:pt x="144005" y="313969"/>
                  </a:lnTo>
                  <a:lnTo>
                    <a:pt x="137902" y="298434"/>
                  </a:lnTo>
                  <a:lnTo>
                    <a:pt x="133346" y="282998"/>
                  </a:lnTo>
                  <a:lnTo>
                    <a:pt x="131396" y="268951"/>
                  </a:lnTo>
                  <a:lnTo>
                    <a:pt x="133108" y="257581"/>
                  </a:lnTo>
                  <a:lnTo>
                    <a:pt x="150219" y="246422"/>
                  </a:lnTo>
                  <a:lnTo>
                    <a:pt x="188391" y="234733"/>
                  </a:lnTo>
                  <a:lnTo>
                    <a:pt x="241258" y="222274"/>
                  </a:lnTo>
                  <a:lnTo>
                    <a:pt x="302450" y="208808"/>
                  </a:lnTo>
                  <a:lnTo>
                    <a:pt x="365602" y="194096"/>
                  </a:lnTo>
                  <a:lnTo>
                    <a:pt x="424345" y="177900"/>
                  </a:lnTo>
                  <a:lnTo>
                    <a:pt x="472312" y="159981"/>
                  </a:lnTo>
                  <a:lnTo>
                    <a:pt x="518763" y="133523"/>
                  </a:lnTo>
                  <a:lnTo>
                    <a:pt x="530113" y="115087"/>
                  </a:lnTo>
                  <a:lnTo>
                    <a:pt x="526762" y="97099"/>
                  </a:lnTo>
                  <a:lnTo>
                    <a:pt x="529107" y="71983"/>
                  </a:lnTo>
                  <a:lnTo>
                    <a:pt x="535637" y="59270"/>
                  </a:lnTo>
                  <a:lnTo>
                    <a:pt x="545279" y="45793"/>
                  </a:lnTo>
                  <a:lnTo>
                    <a:pt x="557166" y="32025"/>
                  </a:lnTo>
                  <a:lnTo>
                    <a:pt x="570433" y="18440"/>
                  </a:lnTo>
                  <a:lnTo>
                    <a:pt x="508342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0" name="object 78"/>
            <p:cNvSpPr/>
            <p:nvPr/>
          </p:nvSpPr>
          <p:spPr>
            <a:xfrm>
              <a:off x="3110343" y="7276426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38"/>
                  </a:lnTo>
                  <a:lnTo>
                    <a:pt x="464146" y="808799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5D9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1" name="object 79"/>
            <p:cNvSpPr/>
            <p:nvPr/>
          </p:nvSpPr>
          <p:spPr>
            <a:xfrm>
              <a:off x="3110343" y="7004393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6456A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2" name="object 80"/>
            <p:cNvSpPr/>
            <p:nvPr/>
          </p:nvSpPr>
          <p:spPr>
            <a:xfrm>
              <a:off x="3574489" y="7276426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86"/>
                  </a:lnTo>
                  <a:lnTo>
                    <a:pt x="464146" y="53583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7868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3" name="object 81"/>
            <p:cNvSpPr/>
            <p:nvPr/>
          </p:nvSpPr>
          <p:spPr>
            <a:xfrm>
              <a:off x="2646193" y="7277568"/>
              <a:ext cx="464184" cy="1149985"/>
            </a:xfrm>
            <a:custGeom>
              <a:avLst/>
              <a:gdLst/>
              <a:ahLst/>
              <a:cxnLst/>
              <a:rect l="l" t="t" r="r" b="b"/>
              <a:pathLst>
                <a:path w="464185" h="1149984">
                  <a:moveTo>
                    <a:pt x="464146" y="0"/>
                  </a:moveTo>
                  <a:lnTo>
                    <a:pt x="0" y="272961"/>
                  </a:lnTo>
                  <a:lnTo>
                    <a:pt x="0" y="1149984"/>
                  </a:lnTo>
                  <a:lnTo>
                    <a:pt x="464146" y="1149984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7854A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4" name="object 82"/>
            <p:cNvSpPr/>
            <p:nvPr/>
          </p:nvSpPr>
          <p:spPr>
            <a:xfrm>
              <a:off x="324937" y="727757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7A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5" name="object 83"/>
            <p:cNvSpPr/>
            <p:nvPr/>
          </p:nvSpPr>
          <p:spPr>
            <a:xfrm>
              <a:off x="789087" y="727757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34" y="0"/>
                  </a:moveTo>
                  <a:lnTo>
                    <a:pt x="0" y="272961"/>
                  </a:lnTo>
                  <a:lnTo>
                    <a:pt x="0" y="808799"/>
                  </a:lnTo>
                  <a:lnTo>
                    <a:pt x="464134" y="535851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6557A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6" name="object 84"/>
            <p:cNvSpPr/>
            <p:nvPr/>
          </p:nvSpPr>
          <p:spPr>
            <a:xfrm>
              <a:off x="485533" y="4455375"/>
              <a:ext cx="2122170" cy="3085465"/>
            </a:xfrm>
            <a:custGeom>
              <a:avLst/>
              <a:gdLst/>
              <a:ahLst/>
              <a:cxnLst/>
              <a:rect l="l" t="t" r="r" b="b"/>
              <a:pathLst>
                <a:path w="2122170" h="3085465">
                  <a:moveTo>
                    <a:pt x="1302854" y="0"/>
                  </a:moveTo>
                  <a:lnTo>
                    <a:pt x="924152" y="10775"/>
                  </a:lnTo>
                  <a:lnTo>
                    <a:pt x="710872" y="22958"/>
                  </a:lnTo>
                  <a:lnTo>
                    <a:pt x="584675" y="44280"/>
                  </a:lnTo>
                  <a:lnTo>
                    <a:pt x="467220" y="82473"/>
                  </a:lnTo>
                  <a:lnTo>
                    <a:pt x="398632" y="109729"/>
                  </a:lnTo>
                  <a:lnTo>
                    <a:pt x="362677" y="126643"/>
                  </a:lnTo>
                  <a:lnTo>
                    <a:pt x="326191" y="145933"/>
                  </a:lnTo>
                  <a:lnTo>
                    <a:pt x="289606" y="167737"/>
                  </a:lnTo>
                  <a:lnTo>
                    <a:pt x="253352" y="192195"/>
                  </a:lnTo>
                  <a:lnTo>
                    <a:pt x="217863" y="219446"/>
                  </a:lnTo>
                  <a:lnTo>
                    <a:pt x="183569" y="249627"/>
                  </a:lnTo>
                  <a:lnTo>
                    <a:pt x="150904" y="282878"/>
                  </a:lnTo>
                  <a:lnTo>
                    <a:pt x="120298" y="319337"/>
                  </a:lnTo>
                  <a:lnTo>
                    <a:pt x="92183" y="359143"/>
                  </a:lnTo>
                  <a:lnTo>
                    <a:pt x="66992" y="402436"/>
                  </a:lnTo>
                  <a:lnTo>
                    <a:pt x="45156" y="449353"/>
                  </a:lnTo>
                  <a:lnTo>
                    <a:pt x="27107" y="500034"/>
                  </a:lnTo>
                  <a:lnTo>
                    <a:pt x="13276" y="554617"/>
                  </a:lnTo>
                  <a:lnTo>
                    <a:pt x="4097" y="613242"/>
                  </a:lnTo>
                  <a:lnTo>
                    <a:pt x="0" y="676046"/>
                  </a:lnTo>
                  <a:lnTo>
                    <a:pt x="30372" y="985043"/>
                  </a:lnTo>
                  <a:lnTo>
                    <a:pt x="104994" y="1306042"/>
                  </a:lnTo>
                  <a:lnTo>
                    <a:pt x="181115" y="1558042"/>
                  </a:lnTo>
                  <a:lnTo>
                    <a:pt x="215988" y="1660042"/>
                  </a:lnTo>
                  <a:lnTo>
                    <a:pt x="312496" y="3085426"/>
                  </a:lnTo>
                  <a:lnTo>
                    <a:pt x="1854377" y="2182533"/>
                  </a:lnTo>
                  <a:lnTo>
                    <a:pt x="1880463" y="1381099"/>
                  </a:lnTo>
                  <a:lnTo>
                    <a:pt x="2088451" y="1365097"/>
                  </a:lnTo>
                  <a:lnTo>
                    <a:pt x="2122043" y="1330680"/>
                  </a:lnTo>
                  <a:lnTo>
                    <a:pt x="2021243" y="917879"/>
                  </a:lnTo>
                  <a:lnTo>
                    <a:pt x="1922741" y="594783"/>
                  </a:lnTo>
                  <a:lnTo>
                    <a:pt x="1907728" y="547195"/>
                  </a:lnTo>
                  <a:lnTo>
                    <a:pt x="1900440" y="526681"/>
                  </a:lnTo>
                  <a:lnTo>
                    <a:pt x="1887577" y="487192"/>
                  </a:lnTo>
                  <a:lnTo>
                    <a:pt x="1868639" y="425278"/>
                  </a:lnTo>
                  <a:lnTo>
                    <a:pt x="1844039" y="343077"/>
                  </a:lnTo>
                  <a:lnTo>
                    <a:pt x="1828985" y="312201"/>
                  </a:lnTo>
                  <a:lnTo>
                    <a:pt x="1818092" y="294805"/>
                  </a:lnTo>
                  <a:lnTo>
                    <a:pt x="1806072" y="284495"/>
                  </a:lnTo>
                  <a:lnTo>
                    <a:pt x="1787639" y="274878"/>
                  </a:lnTo>
                  <a:lnTo>
                    <a:pt x="1760581" y="258541"/>
                  </a:lnTo>
                  <a:lnTo>
                    <a:pt x="1720181" y="230972"/>
                  </a:lnTo>
                  <a:lnTo>
                    <a:pt x="1671429" y="196971"/>
                  </a:lnTo>
                  <a:lnTo>
                    <a:pt x="1619315" y="161340"/>
                  </a:lnTo>
                  <a:lnTo>
                    <a:pt x="1568831" y="128879"/>
                  </a:lnTo>
                  <a:lnTo>
                    <a:pt x="1493528" y="88152"/>
                  </a:lnTo>
                  <a:lnTo>
                    <a:pt x="1405848" y="46137"/>
                  </a:lnTo>
                  <a:lnTo>
                    <a:pt x="1333165" y="13274"/>
                  </a:lnTo>
                  <a:lnTo>
                    <a:pt x="1302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7" name="object 85"/>
            <p:cNvSpPr/>
            <p:nvPr/>
          </p:nvSpPr>
          <p:spPr>
            <a:xfrm>
              <a:off x="2046933" y="6134988"/>
              <a:ext cx="310515" cy="675005"/>
            </a:xfrm>
            <a:custGeom>
              <a:avLst/>
              <a:gdLst/>
              <a:ahLst/>
              <a:cxnLst/>
              <a:rect l="l" t="t" r="r" b="b"/>
              <a:pathLst>
                <a:path w="310514" h="675004">
                  <a:moveTo>
                    <a:pt x="310375" y="0"/>
                  </a:moveTo>
                  <a:lnTo>
                    <a:pt x="0" y="674509"/>
                  </a:lnTo>
                  <a:lnTo>
                    <a:pt x="292976" y="502919"/>
                  </a:lnTo>
                  <a:lnTo>
                    <a:pt x="310375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68" name="object 8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6419" y="6335431"/>
              <a:ext cx="578942" cy="1205369"/>
            </a:xfrm>
            <a:prstGeom prst="rect">
              <a:avLst/>
            </a:prstGeom>
          </p:spPr>
        </p:pic>
        <p:pic>
          <p:nvPicPr>
            <p:cNvPr id="169" name="object 8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8461" y="4844501"/>
              <a:ext cx="605370" cy="1223670"/>
            </a:xfrm>
            <a:prstGeom prst="rect">
              <a:avLst/>
            </a:prstGeom>
          </p:spPr>
        </p:pic>
        <p:sp>
          <p:nvSpPr>
            <p:cNvPr id="170" name="object 88"/>
            <p:cNvSpPr/>
            <p:nvPr/>
          </p:nvSpPr>
          <p:spPr>
            <a:xfrm>
              <a:off x="915765" y="4933276"/>
              <a:ext cx="128270" cy="701675"/>
            </a:xfrm>
            <a:custGeom>
              <a:avLst/>
              <a:gdLst/>
              <a:ahLst/>
              <a:cxnLst/>
              <a:rect l="l" t="t" r="r" b="b"/>
              <a:pathLst>
                <a:path w="128269" h="701675">
                  <a:moveTo>
                    <a:pt x="0" y="0"/>
                  </a:moveTo>
                  <a:lnTo>
                    <a:pt x="39132" y="149629"/>
                  </a:lnTo>
                  <a:lnTo>
                    <a:pt x="53952" y="207174"/>
                  </a:lnTo>
                  <a:lnTo>
                    <a:pt x="68549" y="265523"/>
                  </a:lnTo>
                  <a:lnTo>
                    <a:pt x="82257" y="322859"/>
                  </a:lnTo>
                  <a:lnTo>
                    <a:pt x="94409" y="377362"/>
                  </a:lnTo>
                  <a:lnTo>
                    <a:pt x="104337" y="427216"/>
                  </a:lnTo>
                  <a:lnTo>
                    <a:pt x="111376" y="470601"/>
                  </a:lnTo>
                  <a:lnTo>
                    <a:pt x="117845" y="563580"/>
                  </a:lnTo>
                  <a:lnTo>
                    <a:pt x="120921" y="614738"/>
                  </a:lnTo>
                  <a:lnTo>
                    <a:pt x="124261" y="660308"/>
                  </a:lnTo>
                  <a:lnTo>
                    <a:pt x="128041" y="701421"/>
                  </a:lnTo>
                  <a:lnTo>
                    <a:pt x="125448" y="654820"/>
                  </a:lnTo>
                  <a:lnTo>
                    <a:pt x="123666" y="606132"/>
                  </a:lnTo>
                  <a:lnTo>
                    <a:pt x="122637" y="545981"/>
                  </a:lnTo>
                  <a:lnTo>
                    <a:pt x="123170" y="478461"/>
                  </a:lnTo>
                  <a:lnTo>
                    <a:pt x="126072" y="407670"/>
                  </a:lnTo>
                  <a:lnTo>
                    <a:pt x="113807" y="286755"/>
                  </a:lnTo>
                  <a:lnTo>
                    <a:pt x="78192" y="161520"/>
                  </a:lnTo>
                  <a:lnTo>
                    <a:pt x="40917" y="63357"/>
                  </a:lnTo>
                  <a:lnTo>
                    <a:pt x="23672" y="23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5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71" name="object 8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60678" y="3322991"/>
              <a:ext cx="869130" cy="1607515"/>
            </a:xfrm>
            <a:prstGeom prst="rect">
              <a:avLst/>
            </a:prstGeom>
          </p:spPr>
        </p:pic>
        <p:sp>
          <p:nvSpPr>
            <p:cNvPr id="172" name="object 90"/>
            <p:cNvSpPr/>
            <p:nvPr/>
          </p:nvSpPr>
          <p:spPr>
            <a:xfrm>
              <a:off x="1397052" y="3384398"/>
              <a:ext cx="619760" cy="444500"/>
            </a:xfrm>
            <a:custGeom>
              <a:avLst/>
              <a:gdLst/>
              <a:ahLst/>
              <a:cxnLst/>
              <a:rect l="l" t="t" r="r" b="b"/>
              <a:pathLst>
                <a:path w="619760" h="444500">
                  <a:moveTo>
                    <a:pt x="499728" y="0"/>
                  </a:moveTo>
                  <a:lnTo>
                    <a:pt x="466188" y="472"/>
                  </a:lnTo>
                  <a:lnTo>
                    <a:pt x="400872" y="11302"/>
                  </a:lnTo>
                  <a:lnTo>
                    <a:pt x="362263" y="17478"/>
                  </a:lnTo>
                  <a:lnTo>
                    <a:pt x="316016" y="24509"/>
                  </a:lnTo>
                  <a:lnTo>
                    <a:pt x="265285" y="33158"/>
                  </a:lnTo>
                  <a:lnTo>
                    <a:pt x="213223" y="44184"/>
                  </a:lnTo>
                  <a:lnTo>
                    <a:pt x="162985" y="58350"/>
                  </a:lnTo>
                  <a:lnTo>
                    <a:pt x="117725" y="76415"/>
                  </a:lnTo>
                  <a:lnTo>
                    <a:pt x="81150" y="101898"/>
                  </a:lnTo>
                  <a:lnTo>
                    <a:pt x="55551" y="131311"/>
                  </a:lnTo>
                  <a:lnTo>
                    <a:pt x="35582" y="165709"/>
                  </a:lnTo>
                  <a:lnTo>
                    <a:pt x="54416" y="237261"/>
                  </a:lnTo>
                  <a:lnTo>
                    <a:pt x="39501" y="256244"/>
                  </a:lnTo>
                  <a:lnTo>
                    <a:pt x="15185" y="311010"/>
                  </a:lnTo>
                  <a:lnTo>
                    <a:pt x="2004" y="354834"/>
                  </a:lnTo>
                  <a:lnTo>
                    <a:pt x="0" y="367374"/>
                  </a:lnTo>
                  <a:lnTo>
                    <a:pt x="110" y="378180"/>
                  </a:lnTo>
                  <a:lnTo>
                    <a:pt x="1136" y="394697"/>
                  </a:lnTo>
                  <a:lnTo>
                    <a:pt x="3247" y="444080"/>
                  </a:lnTo>
                  <a:lnTo>
                    <a:pt x="15477" y="392302"/>
                  </a:lnTo>
                  <a:lnTo>
                    <a:pt x="49640" y="317009"/>
                  </a:lnTo>
                  <a:lnTo>
                    <a:pt x="74563" y="272494"/>
                  </a:lnTo>
                  <a:lnTo>
                    <a:pt x="102426" y="241280"/>
                  </a:lnTo>
                  <a:lnTo>
                    <a:pt x="145411" y="205892"/>
                  </a:lnTo>
                  <a:lnTo>
                    <a:pt x="179427" y="187202"/>
                  </a:lnTo>
                  <a:lnTo>
                    <a:pt x="224300" y="173972"/>
                  </a:lnTo>
                  <a:lnTo>
                    <a:pt x="276174" y="165480"/>
                  </a:lnTo>
                  <a:lnTo>
                    <a:pt x="331196" y="161005"/>
                  </a:lnTo>
                  <a:lnTo>
                    <a:pt x="385513" y="159827"/>
                  </a:lnTo>
                  <a:lnTo>
                    <a:pt x="435269" y="161224"/>
                  </a:lnTo>
                  <a:lnTo>
                    <a:pt x="476611" y="164475"/>
                  </a:lnTo>
                  <a:lnTo>
                    <a:pt x="547799" y="195826"/>
                  </a:lnTo>
                  <a:lnTo>
                    <a:pt x="584147" y="242919"/>
                  </a:lnTo>
                  <a:lnTo>
                    <a:pt x="609667" y="287659"/>
                  </a:lnTo>
                  <a:lnTo>
                    <a:pt x="619299" y="307568"/>
                  </a:lnTo>
                  <a:lnTo>
                    <a:pt x="604313" y="251288"/>
                  </a:lnTo>
                  <a:lnTo>
                    <a:pt x="581869" y="183458"/>
                  </a:lnTo>
                  <a:lnTo>
                    <a:pt x="564054" y="140601"/>
                  </a:lnTo>
                  <a:lnTo>
                    <a:pt x="543501" y="94919"/>
                  </a:lnTo>
                  <a:lnTo>
                    <a:pt x="517459" y="46861"/>
                  </a:lnTo>
                  <a:lnTo>
                    <a:pt x="513851" y="41427"/>
                  </a:lnTo>
                  <a:lnTo>
                    <a:pt x="512086" y="12710"/>
                  </a:lnTo>
                  <a:lnTo>
                    <a:pt x="499728" y="0"/>
                  </a:lnTo>
                  <a:close/>
                </a:path>
              </a:pathLst>
            </a:custGeom>
            <a:solidFill>
              <a:srgbClr val="F89C7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3" name="object 91"/>
            <p:cNvSpPr/>
            <p:nvPr/>
          </p:nvSpPr>
          <p:spPr>
            <a:xfrm>
              <a:off x="1377872" y="3743998"/>
              <a:ext cx="718185" cy="293370"/>
            </a:xfrm>
            <a:custGeom>
              <a:avLst/>
              <a:gdLst/>
              <a:ahLst/>
              <a:cxnLst/>
              <a:rect l="l" t="t" r="r" b="b"/>
              <a:pathLst>
                <a:path w="718185" h="293370">
                  <a:moveTo>
                    <a:pt x="4000" y="73139"/>
                  </a:moveTo>
                  <a:lnTo>
                    <a:pt x="0" y="82321"/>
                  </a:lnTo>
                  <a:lnTo>
                    <a:pt x="214363" y="175527"/>
                  </a:lnTo>
                  <a:lnTo>
                    <a:pt x="217958" y="198560"/>
                  </a:lnTo>
                  <a:lnTo>
                    <a:pt x="236821" y="239488"/>
                  </a:lnTo>
                  <a:lnTo>
                    <a:pt x="270056" y="271901"/>
                  </a:lnTo>
                  <a:lnTo>
                    <a:pt x="315391" y="290782"/>
                  </a:lnTo>
                  <a:lnTo>
                    <a:pt x="340931" y="293332"/>
                  </a:lnTo>
                  <a:lnTo>
                    <a:pt x="366465" y="290782"/>
                  </a:lnTo>
                  <a:lnTo>
                    <a:pt x="390259" y="283470"/>
                  </a:lnTo>
                  <a:lnTo>
                    <a:pt x="390579" y="283299"/>
                  </a:lnTo>
                  <a:lnTo>
                    <a:pt x="340931" y="283299"/>
                  </a:lnTo>
                  <a:lnTo>
                    <a:pt x="317382" y="280952"/>
                  </a:lnTo>
                  <a:lnTo>
                    <a:pt x="275619" y="263577"/>
                  </a:lnTo>
                  <a:lnTo>
                    <a:pt x="244098" y="232392"/>
                  </a:lnTo>
                  <a:lnTo>
                    <a:pt x="226539" y="191104"/>
                  </a:lnTo>
                  <a:lnTo>
                    <a:pt x="224167" y="167830"/>
                  </a:lnTo>
                  <a:lnTo>
                    <a:pt x="224505" y="164516"/>
                  </a:lnTo>
                  <a:lnTo>
                    <a:pt x="214172" y="164516"/>
                  </a:lnTo>
                  <a:lnTo>
                    <a:pt x="4000" y="73139"/>
                  </a:lnTo>
                  <a:close/>
                </a:path>
                <a:path w="718185" h="293370">
                  <a:moveTo>
                    <a:pt x="390590" y="52375"/>
                  </a:moveTo>
                  <a:lnTo>
                    <a:pt x="340931" y="52375"/>
                  </a:lnTo>
                  <a:lnTo>
                    <a:pt x="364472" y="54721"/>
                  </a:lnTo>
                  <a:lnTo>
                    <a:pt x="386397" y="61450"/>
                  </a:lnTo>
                  <a:lnTo>
                    <a:pt x="423519" y="86195"/>
                  </a:lnTo>
                  <a:lnTo>
                    <a:pt x="448516" y="122893"/>
                  </a:lnTo>
                  <a:lnTo>
                    <a:pt x="457682" y="167830"/>
                  </a:lnTo>
                  <a:lnTo>
                    <a:pt x="455312" y="191104"/>
                  </a:lnTo>
                  <a:lnTo>
                    <a:pt x="437762" y="232392"/>
                  </a:lnTo>
                  <a:lnTo>
                    <a:pt x="406236" y="263577"/>
                  </a:lnTo>
                  <a:lnTo>
                    <a:pt x="364472" y="280952"/>
                  </a:lnTo>
                  <a:lnTo>
                    <a:pt x="340931" y="283299"/>
                  </a:lnTo>
                  <a:lnTo>
                    <a:pt x="390579" y="283299"/>
                  </a:lnTo>
                  <a:lnTo>
                    <a:pt x="430568" y="256578"/>
                  </a:lnTo>
                  <a:lnTo>
                    <a:pt x="457758" y="216676"/>
                  </a:lnTo>
                  <a:lnTo>
                    <a:pt x="467728" y="167830"/>
                  </a:lnTo>
                  <a:lnTo>
                    <a:pt x="467253" y="156898"/>
                  </a:lnTo>
                  <a:lnTo>
                    <a:pt x="465855" y="146225"/>
                  </a:lnTo>
                  <a:lnTo>
                    <a:pt x="463570" y="135851"/>
                  </a:lnTo>
                  <a:lnTo>
                    <a:pt x="460438" y="125819"/>
                  </a:lnTo>
                  <a:lnTo>
                    <a:pt x="468195" y="120359"/>
                  </a:lnTo>
                  <a:lnTo>
                    <a:pt x="474576" y="116281"/>
                  </a:lnTo>
                  <a:lnTo>
                    <a:pt x="456564" y="116281"/>
                  </a:lnTo>
                  <a:lnTo>
                    <a:pt x="451340" y="106094"/>
                  </a:lnTo>
                  <a:lnTo>
                    <a:pt x="445228" y="96464"/>
                  </a:lnTo>
                  <a:lnTo>
                    <a:pt x="438285" y="87447"/>
                  </a:lnTo>
                  <a:lnTo>
                    <a:pt x="430568" y="79095"/>
                  </a:lnTo>
                  <a:lnTo>
                    <a:pt x="411799" y="63771"/>
                  </a:lnTo>
                  <a:lnTo>
                    <a:pt x="390590" y="52375"/>
                  </a:lnTo>
                  <a:close/>
                </a:path>
                <a:path w="718185" h="293370">
                  <a:moveTo>
                    <a:pt x="539237" y="104641"/>
                  </a:moveTo>
                  <a:lnTo>
                    <a:pt x="508262" y="104641"/>
                  </a:lnTo>
                  <a:lnTo>
                    <a:pt x="516897" y="106389"/>
                  </a:lnTo>
                  <a:lnTo>
                    <a:pt x="524240" y="108874"/>
                  </a:lnTo>
                  <a:lnTo>
                    <a:pt x="529234" y="111036"/>
                  </a:lnTo>
                  <a:lnTo>
                    <a:pt x="529434" y="116281"/>
                  </a:lnTo>
                  <a:lnTo>
                    <a:pt x="529533" y="117548"/>
                  </a:lnTo>
                  <a:lnTo>
                    <a:pt x="545296" y="170591"/>
                  </a:lnTo>
                  <a:lnTo>
                    <a:pt x="570611" y="202717"/>
                  </a:lnTo>
                  <a:lnTo>
                    <a:pt x="603967" y="222066"/>
                  </a:lnTo>
                  <a:lnTo>
                    <a:pt x="622453" y="225792"/>
                  </a:lnTo>
                  <a:lnTo>
                    <a:pt x="641553" y="225031"/>
                  </a:lnTo>
                  <a:lnTo>
                    <a:pt x="641743" y="224993"/>
                  </a:lnTo>
                  <a:lnTo>
                    <a:pt x="660136" y="219579"/>
                  </a:lnTo>
                  <a:lnTo>
                    <a:pt x="666678" y="215787"/>
                  </a:lnTo>
                  <a:lnTo>
                    <a:pt x="623133" y="215787"/>
                  </a:lnTo>
                  <a:lnTo>
                    <a:pt x="606829" y="212441"/>
                  </a:lnTo>
                  <a:lnTo>
                    <a:pt x="564572" y="181750"/>
                  </a:lnTo>
                  <a:lnTo>
                    <a:pt x="545995" y="147262"/>
                  </a:lnTo>
                  <a:lnTo>
                    <a:pt x="539224" y="106389"/>
                  </a:lnTo>
                  <a:lnTo>
                    <a:pt x="539237" y="104641"/>
                  </a:lnTo>
                  <a:close/>
                </a:path>
                <a:path w="718185" h="293370">
                  <a:moveTo>
                    <a:pt x="656953" y="9999"/>
                  </a:moveTo>
                  <a:lnTo>
                    <a:pt x="623779" y="9999"/>
                  </a:lnTo>
                  <a:lnTo>
                    <a:pt x="640087" y="13343"/>
                  </a:lnTo>
                  <a:lnTo>
                    <a:pt x="655522" y="20328"/>
                  </a:lnTo>
                  <a:lnTo>
                    <a:pt x="692896" y="60126"/>
                  </a:lnTo>
                  <a:lnTo>
                    <a:pt x="706031" y="98857"/>
                  </a:lnTo>
                  <a:lnTo>
                    <a:pt x="707767" y="120224"/>
                  </a:lnTo>
                  <a:lnTo>
                    <a:pt x="706031" y="140330"/>
                  </a:lnTo>
                  <a:lnTo>
                    <a:pt x="683209" y="190277"/>
                  </a:lnTo>
                  <a:lnTo>
                    <a:pt x="640105" y="215112"/>
                  </a:lnTo>
                  <a:lnTo>
                    <a:pt x="623133" y="215787"/>
                  </a:lnTo>
                  <a:lnTo>
                    <a:pt x="666678" y="215787"/>
                  </a:lnTo>
                  <a:lnTo>
                    <a:pt x="702068" y="180911"/>
                  </a:lnTo>
                  <a:lnTo>
                    <a:pt x="715859" y="142175"/>
                  </a:lnTo>
                  <a:lnTo>
                    <a:pt x="717762" y="120433"/>
                  </a:lnTo>
                  <a:lnTo>
                    <a:pt x="715962" y="97599"/>
                  </a:lnTo>
                  <a:lnTo>
                    <a:pt x="701622" y="55200"/>
                  </a:lnTo>
                  <a:lnTo>
                    <a:pt x="676313" y="23063"/>
                  </a:lnTo>
                  <a:lnTo>
                    <a:pt x="660385" y="11538"/>
                  </a:lnTo>
                  <a:lnTo>
                    <a:pt x="656953" y="9999"/>
                  </a:lnTo>
                  <a:close/>
                </a:path>
                <a:path w="718185" h="293370">
                  <a:moveTo>
                    <a:pt x="340931" y="42329"/>
                  </a:moveTo>
                  <a:lnTo>
                    <a:pt x="291596" y="52197"/>
                  </a:lnTo>
                  <a:lnTo>
                    <a:pt x="251282" y="79095"/>
                  </a:lnTo>
                  <a:lnTo>
                    <a:pt x="224716" y="117548"/>
                  </a:lnTo>
                  <a:lnTo>
                    <a:pt x="214172" y="164516"/>
                  </a:lnTo>
                  <a:lnTo>
                    <a:pt x="224505" y="164516"/>
                  </a:lnTo>
                  <a:lnTo>
                    <a:pt x="226539" y="144565"/>
                  </a:lnTo>
                  <a:lnTo>
                    <a:pt x="233340" y="122893"/>
                  </a:lnTo>
                  <a:lnTo>
                    <a:pt x="258343" y="86195"/>
                  </a:lnTo>
                  <a:lnTo>
                    <a:pt x="295455" y="61450"/>
                  </a:lnTo>
                  <a:lnTo>
                    <a:pt x="340931" y="52375"/>
                  </a:lnTo>
                  <a:lnTo>
                    <a:pt x="390590" y="52375"/>
                  </a:lnTo>
                  <a:lnTo>
                    <a:pt x="390259" y="52197"/>
                  </a:lnTo>
                  <a:lnTo>
                    <a:pt x="366465" y="44881"/>
                  </a:lnTo>
                  <a:lnTo>
                    <a:pt x="340931" y="42329"/>
                  </a:lnTo>
                  <a:close/>
                </a:path>
                <a:path w="718185" h="293370">
                  <a:moveTo>
                    <a:pt x="506596" y="94455"/>
                  </a:moveTo>
                  <a:lnTo>
                    <a:pt x="465142" y="110403"/>
                  </a:lnTo>
                  <a:lnTo>
                    <a:pt x="456564" y="116281"/>
                  </a:lnTo>
                  <a:lnTo>
                    <a:pt x="474576" y="116281"/>
                  </a:lnTo>
                  <a:lnTo>
                    <a:pt x="478413" y="113828"/>
                  </a:lnTo>
                  <a:lnTo>
                    <a:pt x="489497" y="107936"/>
                  </a:lnTo>
                  <a:lnTo>
                    <a:pt x="499389" y="104686"/>
                  </a:lnTo>
                  <a:lnTo>
                    <a:pt x="539237" y="104641"/>
                  </a:lnTo>
                  <a:lnTo>
                    <a:pt x="539627" y="100127"/>
                  </a:lnTo>
                  <a:lnTo>
                    <a:pt x="529285" y="100127"/>
                  </a:lnTo>
                  <a:lnTo>
                    <a:pt x="522889" y="97784"/>
                  </a:lnTo>
                  <a:lnTo>
                    <a:pt x="515121" y="95679"/>
                  </a:lnTo>
                  <a:lnTo>
                    <a:pt x="506596" y="94455"/>
                  </a:lnTo>
                  <a:close/>
                </a:path>
                <a:path w="718185" h="293370">
                  <a:moveTo>
                    <a:pt x="624476" y="0"/>
                  </a:moveTo>
                  <a:lnTo>
                    <a:pt x="586790" y="6202"/>
                  </a:lnTo>
                  <a:lnTo>
                    <a:pt x="544849" y="44881"/>
                  </a:lnTo>
                  <a:lnTo>
                    <a:pt x="530812" y="85124"/>
                  </a:lnTo>
                  <a:lnTo>
                    <a:pt x="529285" y="100127"/>
                  </a:lnTo>
                  <a:lnTo>
                    <a:pt x="539627" y="100127"/>
                  </a:lnTo>
                  <a:lnTo>
                    <a:pt x="540897" y="85452"/>
                  </a:lnTo>
                  <a:lnTo>
                    <a:pt x="545778" y="66732"/>
                  </a:lnTo>
                  <a:lnTo>
                    <a:pt x="576167" y="23892"/>
                  </a:lnTo>
                  <a:lnTo>
                    <a:pt x="623779" y="9999"/>
                  </a:lnTo>
                  <a:lnTo>
                    <a:pt x="656953" y="9999"/>
                  </a:lnTo>
                  <a:lnTo>
                    <a:pt x="642958" y="3721"/>
                  </a:lnTo>
                  <a:lnTo>
                    <a:pt x="624476" y="0"/>
                  </a:lnTo>
                  <a:close/>
                </a:path>
              </a:pathLst>
            </a:custGeom>
            <a:solidFill>
              <a:srgbClr val="2D4E8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74" name="object 9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67853" y="3194352"/>
              <a:ext cx="842899" cy="733615"/>
            </a:xfrm>
            <a:prstGeom prst="rect">
              <a:avLst/>
            </a:prstGeom>
          </p:spPr>
        </p:pic>
        <p:pic>
          <p:nvPicPr>
            <p:cNvPr id="175" name="object 9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2381" y="4716384"/>
              <a:ext cx="612800" cy="994041"/>
            </a:xfrm>
            <a:prstGeom prst="rect">
              <a:avLst/>
            </a:prstGeom>
          </p:spPr>
        </p:pic>
        <p:sp>
          <p:nvSpPr>
            <p:cNvPr id="176" name="object 94"/>
            <p:cNvSpPr/>
            <p:nvPr/>
          </p:nvSpPr>
          <p:spPr>
            <a:xfrm>
              <a:off x="2064688" y="4665484"/>
              <a:ext cx="276860" cy="1301115"/>
            </a:xfrm>
            <a:custGeom>
              <a:avLst/>
              <a:gdLst/>
              <a:ahLst/>
              <a:cxnLst/>
              <a:rect l="l" t="t" r="r" b="b"/>
              <a:pathLst>
                <a:path w="276860" h="1301115">
                  <a:moveTo>
                    <a:pt x="10956" y="0"/>
                  </a:moveTo>
                  <a:lnTo>
                    <a:pt x="3541" y="1204"/>
                  </a:lnTo>
                  <a:lnTo>
                    <a:pt x="553" y="3909"/>
                  </a:lnTo>
                  <a:lnTo>
                    <a:pt x="0" y="5411"/>
                  </a:lnTo>
                  <a:lnTo>
                    <a:pt x="31721" y="36540"/>
                  </a:lnTo>
                  <a:lnTo>
                    <a:pt x="49795" y="62416"/>
                  </a:lnTo>
                  <a:lnTo>
                    <a:pt x="60970" y="96992"/>
                  </a:lnTo>
                  <a:lnTo>
                    <a:pt x="71996" y="154217"/>
                  </a:lnTo>
                  <a:lnTo>
                    <a:pt x="77757" y="208334"/>
                  </a:lnTo>
                  <a:lnTo>
                    <a:pt x="76988" y="256538"/>
                  </a:lnTo>
                  <a:lnTo>
                    <a:pt x="74300" y="303281"/>
                  </a:lnTo>
                  <a:lnTo>
                    <a:pt x="74300" y="353021"/>
                  </a:lnTo>
                  <a:lnTo>
                    <a:pt x="81597" y="410211"/>
                  </a:lnTo>
                  <a:lnTo>
                    <a:pt x="90568" y="455412"/>
                  </a:lnTo>
                  <a:lnTo>
                    <a:pt x="99092" y="502041"/>
                  </a:lnTo>
                  <a:lnTo>
                    <a:pt x="106328" y="550349"/>
                  </a:lnTo>
                  <a:lnTo>
                    <a:pt x="111436" y="600589"/>
                  </a:lnTo>
                  <a:lnTo>
                    <a:pt x="113578" y="653013"/>
                  </a:lnTo>
                  <a:lnTo>
                    <a:pt x="111912" y="707871"/>
                  </a:lnTo>
                  <a:lnTo>
                    <a:pt x="105600" y="765417"/>
                  </a:lnTo>
                  <a:lnTo>
                    <a:pt x="96197" y="903837"/>
                  </a:lnTo>
                  <a:lnTo>
                    <a:pt x="95792" y="1074208"/>
                  </a:lnTo>
                  <a:lnTo>
                    <a:pt x="99288" y="1218781"/>
                  </a:lnTo>
                  <a:lnTo>
                    <a:pt x="101587" y="1279805"/>
                  </a:lnTo>
                  <a:lnTo>
                    <a:pt x="143317" y="1292274"/>
                  </a:lnTo>
                  <a:lnTo>
                    <a:pt x="175171" y="1300720"/>
                  </a:lnTo>
                  <a:lnTo>
                    <a:pt x="179997" y="1300595"/>
                  </a:lnTo>
                  <a:lnTo>
                    <a:pt x="198047" y="1295296"/>
                  </a:lnTo>
                  <a:lnTo>
                    <a:pt x="231397" y="1278599"/>
                  </a:lnTo>
                  <a:lnTo>
                    <a:pt x="263246" y="1247499"/>
                  </a:lnTo>
                  <a:lnTo>
                    <a:pt x="276796" y="1198995"/>
                  </a:lnTo>
                  <a:lnTo>
                    <a:pt x="274368" y="1166216"/>
                  </a:lnTo>
                  <a:lnTo>
                    <a:pt x="269070" y="1126808"/>
                  </a:lnTo>
                  <a:lnTo>
                    <a:pt x="254593" y="1032495"/>
                  </a:lnTo>
                  <a:lnTo>
                    <a:pt x="247777" y="979784"/>
                  </a:lnTo>
                  <a:lnTo>
                    <a:pt x="242817" y="924832"/>
                  </a:lnTo>
                  <a:lnTo>
                    <a:pt x="240895" y="868738"/>
                  </a:lnTo>
                  <a:lnTo>
                    <a:pt x="243192" y="812597"/>
                  </a:lnTo>
                  <a:lnTo>
                    <a:pt x="249755" y="747356"/>
                  </a:lnTo>
                  <a:lnTo>
                    <a:pt x="255694" y="696512"/>
                  </a:lnTo>
                  <a:lnTo>
                    <a:pt x="259589" y="654202"/>
                  </a:lnTo>
                  <a:lnTo>
                    <a:pt x="260018" y="614557"/>
                  </a:lnTo>
                  <a:lnTo>
                    <a:pt x="255559" y="571711"/>
                  </a:lnTo>
                  <a:lnTo>
                    <a:pt x="244792" y="519799"/>
                  </a:lnTo>
                  <a:lnTo>
                    <a:pt x="233726" y="467982"/>
                  </a:lnTo>
                  <a:lnTo>
                    <a:pt x="224843" y="413842"/>
                  </a:lnTo>
                  <a:lnTo>
                    <a:pt x="217584" y="359170"/>
                  </a:lnTo>
                  <a:lnTo>
                    <a:pt x="205697" y="255397"/>
                  </a:lnTo>
                  <a:lnTo>
                    <a:pt x="199949" y="209878"/>
                  </a:lnTo>
                  <a:lnTo>
                    <a:pt x="193586" y="170993"/>
                  </a:lnTo>
                  <a:lnTo>
                    <a:pt x="172151" y="122957"/>
                  </a:lnTo>
                  <a:lnTo>
                    <a:pt x="134052" y="78913"/>
                  </a:lnTo>
                  <a:lnTo>
                    <a:pt x="89791" y="42089"/>
                  </a:lnTo>
                  <a:lnTo>
                    <a:pt x="49870" y="15708"/>
                  </a:lnTo>
                  <a:lnTo>
                    <a:pt x="24790" y="2998"/>
                  </a:lnTo>
                  <a:lnTo>
                    <a:pt x="10956" y="0"/>
                  </a:lnTo>
                  <a:close/>
                </a:path>
              </a:pathLst>
            </a:custGeom>
            <a:solidFill>
              <a:srgbClr val="C5E9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7" name="object 95"/>
            <p:cNvSpPr/>
            <p:nvPr/>
          </p:nvSpPr>
          <p:spPr>
            <a:xfrm>
              <a:off x="2321838" y="4939753"/>
              <a:ext cx="65405" cy="833755"/>
            </a:xfrm>
            <a:custGeom>
              <a:avLst/>
              <a:gdLst/>
              <a:ahLst/>
              <a:cxnLst/>
              <a:rect l="l" t="t" r="r" b="b"/>
              <a:pathLst>
                <a:path w="65405" h="833754">
                  <a:moveTo>
                    <a:pt x="0" y="0"/>
                  </a:moveTo>
                  <a:lnTo>
                    <a:pt x="22202" y="226681"/>
                  </a:lnTo>
                  <a:lnTo>
                    <a:pt x="33604" y="349408"/>
                  </a:lnTo>
                  <a:lnTo>
                    <a:pt x="37804" y="410633"/>
                  </a:lnTo>
                  <a:lnTo>
                    <a:pt x="38404" y="452805"/>
                  </a:lnTo>
                  <a:lnTo>
                    <a:pt x="38404" y="833602"/>
                  </a:lnTo>
                  <a:lnTo>
                    <a:pt x="57507" y="612429"/>
                  </a:lnTo>
                  <a:lnTo>
                    <a:pt x="65208" y="480206"/>
                  </a:lnTo>
                  <a:lnTo>
                    <a:pt x="62707" y="384282"/>
                  </a:lnTo>
                  <a:lnTo>
                    <a:pt x="51206" y="272008"/>
                  </a:lnTo>
                  <a:lnTo>
                    <a:pt x="34434" y="151883"/>
                  </a:lnTo>
                  <a:lnTo>
                    <a:pt x="17806" y="67005"/>
                  </a:lnTo>
                  <a:lnTo>
                    <a:pt x="5077" y="16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95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78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49759" y="4703845"/>
              <a:ext cx="196087" cy="183508"/>
            </a:xfrm>
            <a:prstGeom prst="rect">
              <a:avLst/>
            </a:prstGeom>
          </p:spPr>
        </p:pic>
        <p:sp>
          <p:nvSpPr>
            <p:cNvPr id="179" name="object 97"/>
            <p:cNvSpPr/>
            <p:nvPr/>
          </p:nvSpPr>
          <p:spPr>
            <a:xfrm>
              <a:off x="405186" y="4691677"/>
              <a:ext cx="283210" cy="991235"/>
            </a:xfrm>
            <a:custGeom>
              <a:avLst/>
              <a:gdLst/>
              <a:ahLst/>
              <a:cxnLst/>
              <a:rect l="l" t="t" r="r" b="b"/>
              <a:pathLst>
                <a:path w="283209" h="991234">
                  <a:moveTo>
                    <a:pt x="277005" y="0"/>
                  </a:moveTo>
                  <a:lnTo>
                    <a:pt x="219575" y="11755"/>
                  </a:lnTo>
                  <a:lnTo>
                    <a:pt x="169208" y="51237"/>
                  </a:lnTo>
                  <a:lnTo>
                    <a:pt x="138513" y="85355"/>
                  </a:lnTo>
                  <a:lnTo>
                    <a:pt x="104601" y="130830"/>
                  </a:lnTo>
                  <a:lnTo>
                    <a:pt x="76443" y="173472"/>
                  </a:lnTo>
                  <a:lnTo>
                    <a:pt x="56307" y="213937"/>
                  </a:lnTo>
                  <a:lnTo>
                    <a:pt x="34518" y="275850"/>
                  </a:lnTo>
                  <a:lnTo>
                    <a:pt x="1401" y="382836"/>
                  </a:lnTo>
                  <a:lnTo>
                    <a:pt x="0" y="445634"/>
                  </a:lnTo>
                  <a:lnTo>
                    <a:pt x="1396" y="527958"/>
                  </a:lnTo>
                  <a:lnTo>
                    <a:pt x="6989" y="647631"/>
                  </a:lnTo>
                  <a:lnTo>
                    <a:pt x="14712" y="757112"/>
                  </a:lnTo>
                  <a:lnTo>
                    <a:pt x="26765" y="827490"/>
                  </a:lnTo>
                  <a:lnTo>
                    <a:pt x="51679" y="889259"/>
                  </a:lnTo>
                  <a:lnTo>
                    <a:pt x="97985" y="972916"/>
                  </a:lnTo>
                  <a:lnTo>
                    <a:pt x="130992" y="991191"/>
                  </a:lnTo>
                  <a:lnTo>
                    <a:pt x="118592" y="938460"/>
                  </a:lnTo>
                  <a:lnTo>
                    <a:pt x="91193" y="811413"/>
                  </a:lnTo>
                  <a:lnTo>
                    <a:pt x="63494" y="656767"/>
                  </a:lnTo>
                  <a:lnTo>
                    <a:pt x="50195" y="521240"/>
                  </a:lnTo>
                  <a:lnTo>
                    <a:pt x="52930" y="471383"/>
                  </a:lnTo>
                  <a:lnTo>
                    <a:pt x="61407" y="420584"/>
                  </a:lnTo>
                  <a:lnTo>
                    <a:pt x="74434" y="369798"/>
                  </a:lnTo>
                  <a:lnTo>
                    <a:pt x="90820" y="319980"/>
                  </a:lnTo>
                  <a:lnTo>
                    <a:pt x="109371" y="272086"/>
                  </a:lnTo>
                  <a:lnTo>
                    <a:pt x="128897" y="227070"/>
                  </a:lnTo>
                  <a:lnTo>
                    <a:pt x="148205" y="185887"/>
                  </a:lnTo>
                  <a:lnTo>
                    <a:pt x="181398" y="118841"/>
                  </a:lnTo>
                  <a:lnTo>
                    <a:pt x="205938" y="70634"/>
                  </a:lnTo>
                  <a:lnTo>
                    <a:pt x="247187" y="22507"/>
                  </a:lnTo>
                  <a:lnTo>
                    <a:pt x="282935" y="375"/>
                  </a:lnTo>
                  <a:lnTo>
                    <a:pt x="277005" y="0"/>
                  </a:lnTo>
                  <a:close/>
                </a:path>
              </a:pathLst>
            </a:custGeom>
            <a:solidFill>
              <a:srgbClr val="B6B0D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0" name="object 98"/>
            <p:cNvSpPr/>
            <p:nvPr/>
          </p:nvSpPr>
          <p:spPr>
            <a:xfrm>
              <a:off x="1255215" y="4790085"/>
              <a:ext cx="720725" cy="174625"/>
            </a:xfrm>
            <a:custGeom>
              <a:avLst/>
              <a:gdLst/>
              <a:ahLst/>
              <a:cxnLst/>
              <a:rect l="l" t="t" r="r" b="b"/>
              <a:pathLst>
                <a:path w="720725" h="174625">
                  <a:moveTo>
                    <a:pt x="168516" y="0"/>
                  </a:moveTo>
                  <a:lnTo>
                    <a:pt x="114118" y="7748"/>
                  </a:lnTo>
                  <a:lnTo>
                    <a:pt x="70521" y="17595"/>
                  </a:lnTo>
                  <a:lnTo>
                    <a:pt x="20523" y="56794"/>
                  </a:lnTo>
                  <a:lnTo>
                    <a:pt x="4560" y="127528"/>
                  </a:lnTo>
                  <a:lnTo>
                    <a:pt x="0" y="168859"/>
                  </a:lnTo>
                  <a:lnTo>
                    <a:pt x="21323" y="151993"/>
                  </a:lnTo>
                  <a:lnTo>
                    <a:pt x="61983" y="100969"/>
                  </a:lnTo>
                  <a:lnTo>
                    <a:pt x="88620" y="76793"/>
                  </a:lnTo>
                  <a:lnTo>
                    <a:pt x="113009" y="73015"/>
                  </a:lnTo>
                  <a:lnTo>
                    <a:pt x="146926" y="83185"/>
                  </a:lnTo>
                  <a:lnTo>
                    <a:pt x="187844" y="101338"/>
                  </a:lnTo>
                  <a:lnTo>
                    <a:pt x="238032" y="126881"/>
                  </a:lnTo>
                  <a:lnTo>
                    <a:pt x="290872" y="152459"/>
                  </a:lnTo>
                  <a:lnTo>
                    <a:pt x="339743" y="170723"/>
                  </a:lnTo>
                  <a:lnTo>
                    <a:pt x="378028" y="174320"/>
                  </a:lnTo>
                  <a:lnTo>
                    <a:pt x="413569" y="161212"/>
                  </a:lnTo>
                  <a:lnTo>
                    <a:pt x="445408" y="141184"/>
                  </a:lnTo>
                  <a:lnTo>
                    <a:pt x="476779" y="119943"/>
                  </a:lnTo>
                  <a:lnTo>
                    <a:pt x="510921" y="103200"/>
                  </a:lnTo>
                  <a:lnTo>
                    <a:pt x="540829" y="91198"/>
                  </a:lnTo>
                  <a:lnTo>
                    <a:pt x="562416" y="83397"/>
                  </a:lnTo>
                  <a:lnTo>
                    <a:pt x="583255" y="84297"/>
                  </a:lnTo>
                  <a:lnTo>
                    <a:pt x="610920" y="98399"/>
                  </a:lnTo>
                  <a:lnTo>
                    <a:pt x="646882" y="121866"/>
                  </a:lnTo>
                  <a:lnTo>
                    <a:pt x="720102" y="168694"/>
                  </a:lnTo>
                  <a:lnTo>
                    <a:pt x="660582" y="76631"/>
                  </a:lnTo>
                  <a:lnTo>
                    <a:pt x="626368" y="28787"/>
                  </a:lnTo>
                  <a:lnTo>
                    <a:pt x="604525" y="9724"/>
                  </a:lnTo>
                  <a:lnTo>
                    <a:pt x="582117" y="4000"/>
                  </a:lnTo>
                  <a:lnTo>
                    <a:pt x="548920" y="16812"/>
                  </a:lnTo>
                  <a:lnTo>
                    <a:pt x="507920" y="52498"/>
                  </a:lnTo>
                  <a:lnTo>
                    <a:pt x="466020" y="94333"/>
                  </a:lnTo>
                  <a:lnTo>
                    <a:pt x="430123" y="125590"/>
                  </a:lnTo>
                  <a:lnTo>
                    <a:pt x="406633" y="143467"/>
                  </a:lnTo>
                  <a:lnTo>
                    <a:pt x="389220" y="152193"/>
                  </a:lnTo>
                  <a:lnTo>
                    <a:pt x="365658" y="145617"/>
                  </a:lnTo>
                  <a:lnTo>
                    <a:pt x="323723" y="117589"/>
                  </a:lnTo>
                  <a:lnTo>
                    <a:pt x="286919" y="83474"/>
                  </a:lnTo>
                  <a:lnTo>
                    <a:pt x="260103" y="49704"/>
                  </a:lnTo>
                  <a:lnTo>
                    <a:pt x="236168" y="21232"/>
                  </a:lnTo>
                  <a:lnTo>
                    <a:pt x="208007" y="3013"/>
                  </a:lnTo>
                  <a:lnTo>
                    <a:pt x="168516" y="0"/>
                  </a:lnTo>
                  <a:close/>
                </a:path>
              </a:pathLst>
            </a:custGeom>
            <a:solidFill>
              <a:srgbClr val="5395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1" name="object 99"/>
            <p:cNvSpPr/>
            <p:nvPr/>
          </p:nvSpPr>
          <p:spPr>
            <a:xfrm>
              <a:off x="1089506" y="4282390"/>
              <a:ext cx="608965" cy="697865"/>
            </a:xfrm>
            <a:custGeom>
              <a:avLst/>
              <a:gdLst/>
              <a:ahLst/>
              <a:cxnLst/>
              <a:rect l="l" t="t" r="r" b="b"/>
              <a:pathLst>
                <a:path w="608964" h="697865">
                  <a:moveTo>
                    <a:pt x="195287" y="0"/>
                  </a:moveTo>
                  <a:lnTo>
                    <a:pt x="156724" y="5898"/>
                  </a:lnTo>
                  <a:lnTo>
                    <a:pt x="112148" y="20562"/>
                  </a:lnTo>
                  <a:lnTo>
                    <a:pt x="71709" y="42878"/>
                  </a:lnTo>
                  <a:lnTo>
                    <a:pt x="45554" y="71729"/>
                  </a:lnTo>
                  <a:lnTo>
                    <a:pt x="0" y="164236"/>
                  </a:lnTo>
                  <a:lnTo>
                    <a:pt x="8508" y="263907"/>
                  </a:lnTo>
                  <a:lnTo>
                    <a:pt x="16248" y="326094"/>
                  </a:lnTo>
                  <a:lnTo>
                    <a:pt x="27633" y="376866"/>
                  </a:lnTo>
                  <a:lnTo>
                    <a:pt x="47078" y="442290"/>
                  </a:lnTo>
                  <a:lnTo>
                    <a:pt x="77390" y="527525"/>
                  </a:lnTo>
                  <a:lnTo>
                    <a:pt x="111647" y="609171"/>
                  </a:lnTo>
                  <a:lnTo>
                    <a:pt x="139667" y="670458"/>
                  </a:lnTo>
                  <a:lnTo>
                    <a:pt x="151269" y="694613"/>
                  </a:lnTo>
                  <a:lnTo>
                    <a:pt x="212866" y="617155"/>
                  </a:lnTo>
                  <a:lnTo>
                    <a:pt x="246278" y="576299"/>
                  </a:lnTo>
                  <a:lnTo>
                    <a:pt x="274916" y="550252"/>
                  </a:lnTo>
                  <a:lnTo>
                    <a:pt x="318225" y="532669"/>
                  </a:lnTo>
                  <a:lnTo>
                    <a:pt x="344645" y="532061"/>
                  </a:lnTo>
                  <a:lnTo>
                    <a:pt x="367182" y="545223"/>
                  </a:lnTo>
                  <a:lnTo>
                    <a:pt x="396486" y="576627"/>
                  </a:lnTo>
                  <a:lnTo>
                    <a:pt x="437794" y="618034"/>
                  </a:lnTo>
                  <a:lnTo>
                    <a:pt x="477692" y="656614"/>
                  </a:lnTo>
                  <a:lnTo>
                    <a:pt x="517975" y="689373"/>
                  </a:lnTo>
                  <a:lnTo>
                    <a:pt x="554759" y="697730"/>
                  </a:lnTo>
                  <a:lnTo>
                    <a:pt x="572439" y="692734"/>
                  </a:lnTo>
                  <a:lnTo>
                    <a:pt x="587396" y="683287"/>
                  </a:lnTo>
                  <a:lnTo>
                    <a:pt x="598878" y="674133"/>
                  </a:lnTo>
                  <a:lnTo>
                    <a:pt x="606240" y="667214"/>
                  </a:lnTo>
                  <a:lnTo>
                    <a:pt x="608838" y="664476"/>
                  </a:lnTo>
                  <a:lnTo>
                    <a:pt x="550138" y="648119"/>
                  </a:lnTo>
                  <a:lnTo>
                    <a:pt x="401454" y="489479"/>
                  </a:lnTo>
                  <a:lnTo>
                    <a:pt x="319884" y="399840"/>
                  </a:lnTo>
                  <a:lnTo>
                    <a:pt x="276618" y="346120"/>
                  </a:lnTo>
                  <a:lnTo>
                    <a:pt x="242849" y="295236"/>
                  </a:lnTo>
                  <a:lnTo>
                    <a:pt x="209661" y="241035"/>
                  </a:lnTo>
                  <a:lnTo>
                    <a:pt x="187113" y="198789"/>
                  </a:lnTo>
                  <a:lnTo>
                    <a:pt x="172554" y="146405"/>
                  </a:lnTo>
                  <a:lnTo>
                    <a:pt x="187955" y="64887"/>
                  </a:lnTo>
                  <a:lnTo>
                    <a:pt x="195320" y="19682"/>
                  </a:lnTo>
                  <a:lnTo>
                    <a:pt x="195287" y="0"/>
                  </a:lnTo>
                  <a:close/>
                </a:path>
              </a:pathLst>
            </a:custGeom>
            <a:solidFill>
              <a:srgbClr val="C5E9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82" name="object 10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7479" y="4446623"/>
              <a:ext cx="633298" cy="530377"/>
            </a:xfrm>
            <a:prstGeom prst="rect">
              <a:avLst/>
            </a:prstGeom>
          </p:spPr>
        </p:pic>
        <p:sp>
          <p:nvSpPr>
            <p:cNvPr id="183" name="object 101"/>
            <p:cNvSpPr/>
            <p:nvPr/>
          </p:nvSpPr>
          <p:spPr>
            <a:xfrm>
              <a:off x="1608720" y="4438917"/>
              <a:ext cx="367665" cy="538480"/>
            </a:xfrm>
            <a:custGeom>
              <a:avLst/>
              <a:gdLst/>
              <a:ahLst/>
              <a:cxnLst/>
              <a:rect l="l" t="t" r="r" b="b"/>
              <a:pathLst>
                <a:path w="367664" h="538479">
                  <a:moveTo>
                    <a:pt x="171208" y="0"/>
                  </a:moveTo>
                  <a:lnTo>
                    <a:pt x="161650" y="133687"/>
                  </a:lnTo>
                  <a:lnTo>
                    <a:pt x="156181" y="204344"/>
                  </a:lnTo>
                  <a:lnTo>
                    <a:pt x="149288" y="250507"/>
                  </a:lnTo>
                  <a:lnTo>
                    <a:pt x="111173" y="335581"/>
                  </a:lnTo>
                  <a:lnTo>
                    <a:pt x="81245" y="398052"/>
                  </a:lnTo>
                  <a:lnTo>
                    <a:pt x="55387" y="450655"/>
                  </a:lnTo>
                  <a:lnTo>
                    <a:pt x="30924" y="491591"/>
                  </a:lnTo>
                  <a:lnTo>
                    <a:pt x="0" y="512800"/>
                  </a:lnTo>
                  <a:lnTo>
                    <a:pt x="49034" y="538175"/>
                  </a:lnTo>
                  <a:lnTo>
                    <a:pt x="84828" y="521373"/>
                  </a:lnTo>
                  <a:lnTo>
                    <a:pt x="116001" y="479196"/>
                  </a:lnTo>
                  <a:lnTo>
                    <a:pt x="137254" y="441743"/>
                  </a:lnTo>
                  <a:lnTo>
                    <a:pt x="156405" y="404593"/>
                  </a:lnTo>
                  <a:lnTo>
                    <a:pt x="174953" y="376144"/>
                  </a:lnTo>
                  <a:lnTo>
                    <a:pt x="194398" y="364794"/>
                  </a:lnTo>
                  <a:lnTo>
                    <a:pt x="218139" y="371757"/>
                  </a:lnTo>
                  <a:lnTo>
                    <a:pt x="245103" y="389296"/>
                  </a:lnTo>
                  <a:lnTo>
                    <a:pt x="270115" y="412382"/>
                  </a:lnTo>
                  <a:lnTo>
                    <a:pt x="287997" y="435990"/>
                  </a:lnTo>
                  <a:lnTo>
                    <a:pt x="307468" y="462856"/>
                  </a:lnTo>
                  <a:lnTo>
                    <a:pt x="333908" y="493098"/>
                  </a:lnTo>
                  <a:lnTo>
                    <a:pt x="357195" y="517788"/>
                  </a:lnTo>
                  <a:lnTo>
                    <a:pt x="367207" y="528002"/>
                  </a:lnTo>
                  <a:lnTo>
                    <a:pt x="357706" y="395950"/>
                  </a:lnTo>
                  <a:lnTo>
                    <a:pt x="348205" y="317600"/>
                  </a:lnTo>
                  <a:lnTo>
                    <a:pt x="333003" y="262049"/>
                  </a:lnTo>
                  <a:lnTo>
                    <a:pt x="306400" y="198399"/>
                  </a:lnTo>
                  <a:lnTo>
                    <a:pt x="266041" y="123524"/>
                  </a:lnTo>
                  <a:lnTo>
                    <a:pt x="221707" y="60199"/>
                  </a:lnTo>
                  <a:lnTo>
                    <a:pt x="185920" y="16374"/>
                  </a:lnTo>
                  <a:lnTo>
                    <a:pt x="171208" y="0"/>
                  </a:lnTo>
                  <a:close/>
                </a:path>
              </a:pathLst>
            </a:custGeom>
            <a:solidFill>
              <a:srgbClr val="C5E9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4" name="object 102"/>
            <p:cNvSpPr/>
            <p:nvPr/>
          </p:nvSpPr>
          <p:spPr>
            <a:xfrm>
              <a:off x="4037328" y="4046551"/>
              <a:ext cx="464184" cy="4043679"/>
            </a:xfrm>
            <a:custGeom>
              <a:avLst/>
              <a:gdLst/>
              <a:ahLst/>
              <a:cxnLst/>
              <a:rect l="l" t="t" r="r" b="b"/>
              <a:pathLst>
                <a:path w="464185" h="4043679">
                  <a:moveTo>
                    <a:pt x="0" y="0"/>
                  </a:moveTo>
                  <a:lnTo>
                    <a:pt x="0" y="3770287"/>
                  </a:lnTo>
                  <a:lnTo>
                    <a:pt x="464146" y="4043248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82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85" name="object 10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91740" y="6047204"/>
              <a:ext cx="1957068" cy="502421"/>
            </a:xfrm>
            <a:prstGeom prst="rect">
              <a:avLst/>
            </a:prstGeom>
          </p:spPr>
        </p:pic>
        <p:sp>
          <p:nvSpPr>
            <p:cNvPr id="186" name="object 104"/>
            <p:cNvSpPr/>
            <p:nvPr/>
          </p:nvSpPr>
          <p:spPr>
            <a:xfrm>
              <a:off x="3788877" y="6172886"/>
              <a:ext cx="438784" cy="377190"/>
            </a:xfrm>
            <a:custGeom>
              <a:avLst/>
              <a:gdLst/>
              <a:ahLst/>
              <a:cxnLst/>
              <a:rect l="l" t="t" r="r" b="b"/>
              <a:pathLst>
                <a:path w="438785" h="377190">
                  <a:moveTo>
                    <a:pt x="438239" y="0"/>
                  </a:moveTo>
                  <a:lnTo>
                    <a:pt x="264757" y="5486"/>
                  </a:lnTo>
                  <a:lnTo>
                    <a:pt x="103162" y="57492"/>
                  </a:lnTo>
                  <a:lnTo>
                    <a:pt x="41275" y="103928"/>
                  </a:lnTo>
                  <a:lnTo>
                    <a:pt x="10062" y="128990"/>
                  </a:lnTo>
                  <a:lnTo>
                    <a:pt x="0" y="141303"/>
                  </a:lnTo>
                  <a:lnTo>
                    <a:pt x="1562" y="149491"/>
                  </a:lnTo>
                  <a:lnTo>
                    <a:pt x="53263" y="179695"/>
                  </a:lnTo>
                  <a:lnTo>
                    <a:pt x="94151" y="196747"/>
                  </a:lnTo>
                  <a:lnTo>
                    <a:pt x="159705" y="217905"/>
                  </a:lnTo>
                  <a:lnTo>
                    <a:pt x="189467" y="228990"/>
                  </a:lnTo>
                  <a:lnTo>
                    <a:pt x="229565" y="251091"/>
                  </a:lnTo>
                  <a:lnTo>
                    <a:pt x="244386" y="275539"/>
                  </a:lnTo>
                  <a:lnTo>
                    <a:pt x="282791" y="293535"/>
                  </a:lnTo>
                  <a:lnTo>
                    <a:pt x="299440" y="338237"/>
                  </a:lnTo>
                  <a:lnTo>
                    <a:pt x="325997" y="375145"/>
                  </a:lnTo>
                  <a:lnTo>
                    <a:pt x="338094" y="376742"/>
                  </a:lnTo>
                  <a:lnTo>
                    <a:pt x="349893" y="374743"/>
                  </a:lnTo>
                  <a:lnTo>
                    <a:pt x="357942" y="368846"/>
                  </a:lnTo>
                  <a:lnTo>
                    <a:pt x="358788" y="358749"/>
                  </a:lnTo>
                  <a:lnTo>
                    <a:pt x="351473" y="336638"/>
                  </a:lnTo>
                  <a:lnTo>
                    <a:pt x="336735" y="293095"/>
                  </a:lnTo>
                  <a:lnTo>
                    <a:pt x="325997" y="261543"/>
                  </a:lnTo>
                  <a:lnTo>
                    <a:pt x="310795" y="236334"/>
                  </a:lnTo>
                  <a:lnTo>
                    <a:pt x="410481" y="236334"/>
                  </a:lnTo>
                  <a:lnTo>
                    <a:pt x="410388" y="235940"/>
                  </a:lnTo>
                  <a:lnTo>
                    <a:pt x="301193" y="108343"/>
                  </a:lnTo>
                  <a:lnTo>
                    <a:pt x="169990" y="63944"/>
                  </a:lnTo>
                  <a:lnTo>
                    <a:pt x="259995" y="29133"/>
                  </a:lnTo>
                  <a:lnTo>
                    <a:pt x="337053" y="21411"/>
                  </a:lnTo>
                  <a:lnTo>
                    <a:pt x="378448" y="16837"/>
                  </a:lnTo>
                  <a:lnTo>
                    <a:pt x="424895" y="5486"/>
                  </a:lnTo>
                  <a:lnTo>
                    <a:pt x="431692" y="3034"/>
                  </a:lnTo>
                  <a:lnTo>
                    <a:pt x="438239" y="0"/>
                  </a:lnTo>
                  <a:close/>
                </a:path>
                <a:path w="438785" h="377190">
                  <a:moveTo>
                    <a:pt x="135458" y="297167"/>
                  </a:moveTo>
                  <a:lnTo>
                    <a:pt x="137186" y="298208"/>
                  </a:lnTo>
                  <a:lnTo>
                    <a:pt x="144564" y="298970"/>
                  </a:lnTo>
                  <a:lnTo>
                    <a:pt x="151981" y="305942"/>
                  </a:lnTo>
                  <a:lnTo>
                    <a:pt x="163867" y="313390"/>
                  </a:lnTo>
                  <a:lnTo>
                    <a:pt x="182771" y="322964"/>
                  </a:lnTo>
                  <a:lnTo>
                    <a:pt x="200282" y="331228"/>
                  </a:lnTo>
                  <a:lnTo>
                    <a:pt x="207988" y="334746"/>
                  </a:lnTo>
                  <a:lnTo>
                    <a:pt x="232329" y="360092"/>
                  </a:lnTo>
                  <a:lnTo>
                    <a:pt x="246693" y="372540"/>
                  </a:lnTo>
                  <a:lnTo>
                    <a:pt x="256707" y="375689"/>
                  </a:lnTo>
                  <a:lnTo>
                    <a:pt x="267996" y="373138"/>
                  </a:lnTo>
                  <a:lnTo>
                    <a:pt x="277771" y="366239"/>
                  </a:lnTo>
                  <a:lnTo>
                    <a:pt x="280837" y="355742"/>
                  </a:lnTo>
                  <a:lnTo>
                    <a:pt x="279181" y="344345"/>
                  </a:lnTo>
                  <a:lnTo>
                    <a:pt x="274790" y="334746"/>
                  </a:lnTo>
                  <a:lnTo>
                    <a:pt x="265731" y="322698"/>
                  </a:lnTo>
                  <a:lnTo>
                    <a:pt x="252424" y="306335"/>
                  </a:lnTo>
                  <a:lnTo>
                    <a:pt x="250588" y="304136"/>
                  </a:lnTo>
                  <a:lnTo>
                    <a:pt x="197175" y="304136"/>
                  </a:lnTo>
                  <a:lnTo>
                    <a:pt x="173068" y="301644"/>
                  </a:lnTo>
                  <a:lnTo>
                    <a:pt x="150520" y="298456"/>
                  </a:lnTo>
                  <a:lnTo>
                    <a:pt x="135458" y="297167"/>
                  </a:lnTo>
                  <a:close/>
                </a:path>
                <a:path w="438785" h="377190">
                  <a:moveTo>
                    <a:pt x="235153" y="285724"/>
                  </a:moveTo>
                  <a:lnTo>
                    <a:pt x="197175" y="304136"/>
                  </a:lnTo>
                  <a:lnTo>
                    <a:pt x="250588" y="304136"/>
                  </a:lnTo>
                  <a:lnTo>
                    <a:pt x="240391" y="291921"/>
                  </a:lnTo>
                  <a:lnTo>
                    <a:pt x="235153" y="285724"/>
                  </a:lnTo>
                  <a:close/>
                </a:path>
                <a:path w="438785" h="377190">
                  <a:moveTo>
                    <a:pt x="410481" y="236334"/>
                  </a:moveTo>
                  <a:lnTo>
                    <a:pt x="310795" y="236334"/>
                  </a:lnTo>
                  <a:lnTo>
                    <a:pt x="334391" y="250748"/>
                  </a:lnTo>
                  <a:lnTo>
                    <a:pt x="348047" y="274413"/>
                  </a:lnTo>
                  <a:lnTo>
                    <a:pt x="358099" y="287091"/>
                  </a:lnTo>
                  <a:lnTo>
                    <a:pt x="369499" y="293095"/>
                  </a:lnTo>
                  <a:lnTo>
                    <a:pt x="387198" y="296735"/>
                  </a:lnTo>
                  <a:lnTo>
                    <a:pt x="405665" y="298682"/>
                  </a:lnTo>
                  <a:lnTo>
                    <a:pt x="417046" y="297888"/>
                  </a:lnTo>
                  <a:lnTo>
                    <a:pt x="422802" y="296117"/>
                  </a:lnTo>
                  <a:lnTo>
                    <a:pt x="424396" y="295135"/>
                  </a:lnTo>
                  <a:lnTo>
                    <a:pt x="410481" y="236334"/>
                  </a:lnTo>
                  <a:close/>
                </a:path>
              </a:pathLst>
            </a:custGeom>
            <a:solidFill>
              <a:srgbClr val="E98F8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87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958642" y="6336373"/>
              <a:ext cx="205673" cy="129362"/>
            </a:xfrm>
            <a:prstGeom prst="rect">
              <a:avLst/>
            </a:prstGeom>
          </p:spPr>
        </p:pic>
        <p:sp>
          <p:nvSpPr>
            <p:cNvPr id="188" name="object 106"/>
            <p:cNvSpPr/>
            <p:nvPr/>
          </p:nvSpPr>
          <p:spPr>
            <a:xfrm>
              <a:off x="2291739" y="6047206"/>
              <a:ext cx="1305560" cy="460375"/>
            </a:xfrm>
            <a:custGeom>
              <a:avLst/>
              <a:gdLst/>
              <a:ahLst/>
              <a:cxnLst/>
              <a:rect l="l" t="t" r="r" b="b"/>
              <a:pathLst>
                <a:path w="1305560" h="460375">
                  <a:moveTo>
                    <a:pt x="508342" y="0"/>
                  </a:moveTo>
                  <a:lnTo>
                    <a:pt x="102742" y="39204"/>
                  </a:lnTo>
                  <a:lnTo>
                    <a:pt x="1943" y="111201"/>
                  </a:lnTo>
                  <a:lnTo>
                    <a:pt x="0" y="291782"/>
                  </a:lnTo>
                  <a:lnTo>
                    <a:pt x="74739" y="305219"/>
                  </a:lnTo>
                  <a:lnTo>
                    <a:pt x="697966" y="383870"/>
                  </a:lnTo>
                  <a:lnTo>
                    <a:pt x="681986" y="354634"/>
                  </a:lnTo>
                  <a:lnTo>
                    <a:pt x="668369" y="319701"/>
                  </a:lnTo>
                  <a:lnTo>
                    <a:pt x="661133" y="281280"/>
                  </a:lnTo>
                  <a:lnTo>
                    <a:pt x="664298" y="241579"/>
                  </a:lnTo>
                  <a:lnTo>
                    <a:pt x="685862" y="199904"/>
                  </a:lnTo>
                  <a:lnTo>
                    <a:pt x="724488" y="158846"/>
                  </a:lnTo>
                  <a:lnTo>
                    <a:pt x="771285" y="121259"/>
                  </a:lnTo>
                  <a:lnTo>
                    <a:pt x="817359" y="89992"/>
                  </a:lnTo>
                  <a:lnTo>
                    <a:pt x="508342" y="0"/>
                  </a:lnTo>
                  <a:close/>
                </a:path>
                <a:path w="1305560" h="460375">
                  <a:moveTo>
                    <a:pt x="1076494" y="394588"/>
                  </a:moveTo>
                  <a:lnTo>
                    <a:pt x="1024467" y="395221"/>
                  </a:lnTo>
                  <a:lnTo>
                    <a:pt x="969541" y="397384"/>
                  </a:lnTo>
                  <a:lnTo>
                    <a:pt x="914325" y="400625"/>
                  </a:lnTo>
                  <a:lnTo>
                    <a:pt x="861428" y="404494"/>
                  </a:lnTo>
                  <a:lnTo>
                    <a:pt x="1253934" y="454024"/>
                  </a:lnTo>
                  <a:lnTo>
                    <a:pt x="1267891" y="456091"/>
                  </a:lnTo>
                  <a:lnTo>
                    <a:pt x="1277908" y="457415"/>
                  </a:lnTo>
                  <a:lnTo>
                    <a:pt x="1288817" y="458568"/>
                  </a:lnTo>
                  <a:lnTo>
                    <a:pt x="1305445" y="460120"/>
                  </a:lnTo>
                  <a:lnTo>
                    <a:pt x="1275108" y="444975"/>
                  </a:lnTo>
                  <a:lnTo>
                    <a:pt x="1215695" y="417319"/>
                  </a:lnTo>
                  <a:lnTo>
                    <a:pt x="1161419" y="399714"/>
                  </a:lnTo>
                  <a:lnTo>
                    <a:pt x="1123014" y="395936"/>
                  </a:lnTo>
                  <a:lnTo>
                    <a:pt x="1076494" y="394588"/>
                  </a:lnTo>
                  <a:close/>
                </a:path>
              </a:pathLst>
            </a:custGeom>
            <a:solidFill>
              <a:srgbClr val="E98F8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89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57009" y="5769049"/>
              <a:ext cx="2365095" cy="705789"/>
            </a:xfrm>
            <a:prstGeom prst="rect">
              <a:avLst/>
            </a:prstGeom>
          </p:spPr>
        </p:pic>
        <p:sp>
          <p:nvSpPr>
            <p:cNvPr id="190" name="object 108"/>
            <p:cNvSpPr/>
            <p:nvPr/>
          </p:nvSpPr>
          <p:spPr>
            <a:xfrm>
              <a:off x="2588106" y="5980456"/>
              <a:ext cx="273050" cy="243840"/>
            </a:xfrm>
            <a:custGeom>
              <a:avLst/>
              <a:gdLst/>
              <a:ahLst/>
              <a:cxnLst/>
              <a:rect l="l" t="t" r="r" b="b"/>
              <a:pathLst>
                <a:path w="273050" h="243840">
                  <a:moveTo>
                    <a:pt x="217032" y="120776"/>
                  </a:moveTo>
                  <a:lnTo>
                    <a:pt x="207200" y="120776"/>
                  </a:lnTo>
                  <a:lnTo>
                    <a:pt x="177353" y="156618"/>
                  </a:lnTo>
                  <a:lnTo>
                    <a:pt x="160404" y="176483"/>
                  </a:lnTo>
                  <a:lnTo>
                    <a:pt x="125905" y="205963"/>
                  </a:lnTo>
                  <a:lnTo>
                    <a:pt x="75209" y="231247"/>
                  </a:lnTo>
                  <a:lnTo>
                    <a:pt x="48691" y="243382"/>
                  </a:lnTo>
                  <a:lnTo>
                    <a:pt x="80745" y="236179"/>
                  </a:lnTo>
                  <a:lnTo>
                    <a:pt x="139837" y="213775"/>
                  </a:lnTo>
                  <a:lnTo>
                    <a:pt x="200018" y="162371"/>
                  </a:lnTo>
                  <a:lnTo>
                    <a:pt x="214691" y="134997"/>
                  </a:lnTo>
                  <a:lnTo>
                    <a:pt x="217032" y="120776"/>
                  </a:lnTo>
                  <a:close/>
                </a:path>
                <a:path w="273050" h="243840">
                  <a:moveTo>
                    <a:pt x="252792" y="33578"/>
                  </a:moveTo>
                  <a:lnTo>
                    <a:pt x="235191" y="33578"/>
                  </a:lnTo>
                  <a:lnTo>
                    <a:pt x="233123" y="57844"/>
                  </a:lnTo>
                  <a:lnTo>
                    <a:pt x="230601" y="71683"/>
                  </a:lnTo>
                  <a:lnTo>
                    <a:pt x="203650" y="99772"/>
                  </a:lnTo>
                  <a:lnTo>
                    <a:pt x="167195" y="122377"/>
                  </a:lnTo>
                  <a:lnTo>
                    <a:pt x="23190" y="166382"/>
                  </a:lnTo>
                  <a:lnTo>
                    <a:pt x="27190" y="180784"/>
                  </a:lnTo>
                  <a:lnTo>
                    <a:pt x="183197" y="140779"/>
                  </a:lnTo>
                  <a:lnTo>
                    <a:pt x="207200" y="120776"/>
                  </a:lnTo>
                  <a:lnTo>
                    <a:pt x="217032" y="120776"/>
                  </a:lnTo>
                  <a:lnTo>
                    <a:pt x="217665" y="116924"/>
                  </a:lnTo>
                  <a:lnTo>
                    <a:pt x="216890" y="110401"/>
                  </a:lnTo>
                  <a:lnTo>
                    <a:pt x="237267" y="85610"/>
                  </a:lnTo>
                  <a:lnTo>
                    <a:pt x="247892" y="71096"/>
                  </a:lnTo>
                  <a:lnTo>
                    <a:pt x="252214" y="61232"/>
                  </a:lnTo>
                  <a:lnTo>
                    <a:pt x="253682" y="50393"/>
                  </a:lnTo>
                  <a:lnTo>
                    <a:pt x="253482" y="37466"/>
                  </a:lnTo>
                  <a:lnTo>
                    <a:pt x="252792" y="33578"/>
                  </a:lnTo>
                  <a:close/>
                </a:path>
                <a:path w="273050" h="243840">
                  <a:moveTo>
                    <a:pt x="272897" y="0"/>
                  </a:moveTo>
                  <a:lnTo>
                    <a:pt x="221952" y="22763"/>
                  </a:lnTo>
                  <a:lnTo>
                    <a:pt x="174135" y="41605"/>
                  </a:lnTo>
                  <a:lnTo>
                    <a:pt x="117668" y="52443"/>
                  </a:lnTo>
                  <a:lnTo>
                    <a:pt x="64995" y="59482"/>
                  </a:lnTo>
                  <a:lnTo>
                    <a:pt x="18623" y="66970"/>
                  </a:lnTo>
                  <a:lnTo>
                    <a:pt x="0" y="74383"/>
                  </a:lnTo>
                  <a:lnTo>
                    <a:pt x="3200" y="83985"/>
                  </a:lnTo>
                  <a:lnTo>
                    <a:pt x="6400" y="91185"/>
                  </a:lnTo>
                  <a:lnTo>
                    <a:pt x="171996" y="61582"/>
                  </a:lnTo>
                  <a:lnTo>
                    <a:pt x="235191" y="33578"/>
                  </a:lnTo>
                  <a:lnTo>
                    <a:pt x="252792" y="33578"/>
                  </a:lnTo>
                  <a:lnTo>
                    <a:pt x="251482" y="26190"/>
                  </a:lnTo>
                  <a:lnTo>
                    <a:pt x="249181" y="18214"/>
                  </a:lnTo>
                  <a:lnTo>
                    <a:pt x="248081" y="15189"/>
                  </a:lnTo>
                  <a:lnTo>
                    <a:pt x="272897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1" name="object 109"/>
            <p:cNvSpPr/>
            <p:nvPr/>
          </p:nvSpPr>
          <p:spPr>
            <a:xfrm>
              <a:off x="557009" y="5793791"/>
              <a:ext cx="1958975" cy="681355"/>
            </a:xfrm>
            <a:custGeom>
              <a:avLst/>
              <a:gdLst/>
              <a:ahLst/>
              <a:cxnLst/>
              <a:rect l="l" t="t" r="r" b="b"/>
              <a:pathLst>
                <a:path w="1958975" h="681354">
                  <a:moveTo>
                    <a:pt x="514946" y="47104"/>
                  </a:moveTo>
                  <a:lnTo>
                    <a:pt x="244733" y="71362"/>
                  </a:lnTo>
                  <a:lnTo>
                    <a:pt x="184949" y="77969"/>
                  </a:lnTo>
                  <a:lnTo>
                    <a:pt x="132900" y="84631"/>
                  </a:lnTo>
                  <a:lnTo>
                    <a:pt x="92723" y="91123"/>
                  </a:lnTo>
                  <a:lnTo>
                    <a:pt x="0" y="124256"/>
                  </a:lnTo>
                  <a:lnTo>
                    <a:pt x="54806" y="285979"/>
                  </a:lnTo>
                  <a:lnTo>
                    <a:pt x="84408" y="374054"/>
                  </a:lnTo>
                  <a:lnTo>
                    <a:pt x="99007" y="419231"/>
                  </a:lnTo>
                  <a:lnTo>
                    <a:pt x="108800" y="452259"/>
                  </a:lnTo>
                  <a:lnTo>
                    <a:pt x="133126" y="508935"/>
                  </a:lnTo>
                  <a:lnTo>
                    <a:pt x="172602" y="585257"/>
                  </a:lnTo>
                  <a:lnTo>
                    <a:pt x="209377" y="652277"/>
                  </a:lnTo>
                  <a:lnTo>
                    <a:pt x="225602" y="681050"/>
                  </a:lnTo>
                  <a:lnTo>
                    <a:pt x="487030" y="670131"/>
                  </a:lnTo>
                  <a:lnTo>
                    <a:pt x="649006" y="659658"/>
                  </a:lnTo>
                  <a:lnTo>
                    <a:pt x="778880" y="643483"/>
                  </a:lnTo>
                  <a:lnTo>
                    <a:pt x="944003" y="615454"/>
                  </a:lnTo>
                  <a:lnTo>
                    <a:pt x="985290" y="607393"/>
                  </a:lnTo>
                  <a:lnTo>
                    <a:pt x="291190" y="607393"/>
                  </a:lnTo>
                  <a:lnTo>
                    <a:pt x="266321" y="605818"/>
                  </a:lnTo>
                  <a:lnTo>
                    <a:pt x="234520" y="580139"/>
                  </a:lnTo>
                  <a:lnTo>
                    <a:pt x="209981" y="538747"/>
                  </a:lnTo>
                  <a:lnTo>
                    <a:pt x="182511" y="485371"/>
                  </a:lnTo>
                  <a:lnTo>
                    <a:pt x="155100" y="427320"/>
                  </a:lnTo>
                  <a:lnTo>
                    <a:pt x="130740" y="371906"/>
                  </a:lnTo>
                  <a:lnTo>
                    <a:pt x="112422" y="326440"/>
                  </a:lnTo>
                  <a:lnTo>
                    <a:pt x="72085" y="156679"/>
                  </a:lnTo>
                  <a:lnTo>
                    <a:pt x="228940" y="149893"/>
                  </a:lnTo>
                  <a:lnTo>
                    <a:pt x="314515" y="145111"/>
                  </a:lnTo>
                  <a:lnTo>
                    <a:pt x="358771" y="140065"/>
                  </a:lnTo>
                  <a:lnTo>
                    <a:pt x="435586" y="115939"/>
                  </a:lnTo>
                  <a:lnTo>
                    <a:pt x="483841" y="92017"/>
                  </a:lnTo>
                  <a:lnTo>
                    <a:pt x="522795" y="70496"/>
                  </a:lnTo>
                  <a:lnTo>
                    <a:pt x="538810" y="61150"/>
                  </a:lnTo>
                  <a:lnTo>
                    <a:pt x="537286" y="51269"/>
                  </a:lnTo>
                  <a:lnTo>
                    <a:pt x="514946" y="47104"/>
                  </a:lnTo>
                  <a:close/>
                </a:path>
                <a:path w="1958975" h="681354">
                  <a:moveTo>
                    <a:pt x="1642455" y="365454"/>
                  </a:moveTo>
                  <a:lnTo>
                    <a:pt x="1597139" y="379031"/>
                  </a:lnTo>
                  <a:lnTo>
                    <a:pt x="1576702" y="388862"/>
                  </a:lnTo>
                  <a:lnTo>
                    <a:pt x="1546936" y="401365"/>
                  </a:lnTo>
                  <a:lnTo>
                    <a:pt x="1509190" y="415974"/>
                  </a:lnTo>
                  <a:lnTo>
                    <a:pt x="1464816" y="432124"/>
                  </a:lnTo>
                  <a:lnTo>
                    <a:pt x="1415163" y="449249"/>
                  </a:lnTo>
                  <a:lnTo>
                    <a:pt x="1361581" y="466782"/>
                  </a:lnTo>
                  <a:lnTo>
                    <a:pt x="1305422" y="484159"/>
                  </a:lnTo>
                  <a:lnTo>
                    <a:pt x="1248034" y="500812"/>
                  </a:lnTo>
                  <a:lnTo>
                    <a:pt x="1190769" y="516177"/>
                  </a:lnTo>
                  <a:lnTo>
                    <a:pt x="1134977" y="529686"/>
                  </a:lnTo>
                  <a:lnTo>
                    <a:pt x="1082008" y="540775"/>
                  </a:lnTo>
                  <a:lnTo>
                    <a:pt x="1033212" y="548878"/>
                  </a:lnTo>
                  <a:lnTo>
                    <a:pt x="989939" y="553427"/>
                  </a:lnTo>
                  <a:lnTo>
                    <a:pt x="950731" y="556291"/>
                  </a:lnTo>
                  <a:lnTo>
                    <a:pt x="601105" y="587988"/>
                  </a:lnTo>
                  <a:lnTo>
                    <a:pt x="420780" y="602444"/>
                  </a:lnTo>
                  <a:lnTo>
                    <a:pt x="369931" y="605467"/>
                  </a:lnTo>
                  <a:lnTo>
                    <a:pt x="326230" y="607197"/>
                  </a:lnTo>
                  <a:lnTo>
                    <a:pt x="291190" y="607393"/>
                  </a:lnTo>
                  <a:lnTo>
                    <a:pt x="985290" y="607393"/>
                  </a:lnTo>
                  <a:lnTo>
                    <a:pt x="1062490" y="590248"/>
                  </a:lnTo>
                  <a:lnTo>
                    <a:pt x="1121839" y="574902"/>
                  </a:lnTo>
                  <a:lnTo>
                    <a:pt x="1180530" y="558380"/>
                  </a:lnTo>
                  <a:lnTo>
                    <a:pt x="1238018" y="541172"/>
                  </a:lnTo>
                  <a:lnTo>
                    <a:pt x="1445018" y="475278"/>
                  </a:lnTo>
                  <a:lnTo>
                    <a:pt x="1488302" y="461988"/>
                  </a:lnTo>
                  <a:lnTo>
                    <a:pt x="1527108" y="450951"/>
                  </a:lnTo>
                  <a:lnTo>
                    <a:pt x="1560889" y="442657"/>
                  </a:lnTo>
                  <a:lnTo>
                    <a:pt x="1589101" y="437596"/>
                  </a:lnTo>
                  <a:lnTo>
                    <a:pt x="1611198" y="436257"/>
                  </a:lnTo>
                  <a:lnTo>
                    <a:pt x="1820583" y="436257"/>
                  </a:lnTo>
                  <a:lnTo>
                    <a:pt x="1793303" y="432681"/>
                  </a:lnTo>
                  <a:lnTo>
                    <a:pt x="1762766" y="423911"/>
                  </a:lnTo>
                  <a:lnTo>
                    <a:pt x="1739544" y="410235"/>
                  </a:lnTo>
                  <a:lnTo>
                    <a:pt x="1711780" y="390507"/>
                  </a:lnTo>
                  <a:lnTo>
                    <a:pt x="1680043" y="372430"/>
                  </a:lnTo>
                  <a:lnTo>
                    <a:pt x="1642455" y="365454"/>
                  </a:lnTo>
                  <a:close/>
                </a:path>
                <a:path w="1958975" h="681354">
                  <a:moveTo>
                    <a:pt x="1820583" y="436257"/>
                  </a:moveTo>
                  <a:lnTo>
                    <a:pt x="1611198" y="436257"/>
                  </a:lnTo>
                  <a:lnTo>
                    <a:pt x="1653856" y="438986"/>
                  </a:lnTo>
                  <a:lnTo>
                    <a:pt x="1759099" y="448812"/>
                  </a:lnTo>
                  <a:lnTo>
                    <a:pt x="1815191" y="453388"/>
                  </a:lnTo>
                  <a:lnTo>
                    <a:pt x="1869268" y="456061"/>
                  </a:lnTo>
                  <a:lnTo>
                    <a:pt x="1918084" y="455572"/>
                  </a:lnTo>
                  <a:lnTo>
                    <a:pt x="1958390" y="450659"/>
                  </a:lnTo>
                  <a:lnTo>
                    <a:pt x="1851672" y="440333"/>
                  </a:lnTo>
                  <a:lnTo>
                    <a:pt x="1820583" y="436257"/>
                  </a:lnTo>
                  <a:close/>
                </a:path>
                <a:path w="1958975" h="681354">
                  <a:moveTo>
                    <a:pt x="538820" y="61150"/>
                  </a:moveTo>
                  <a:lnTo>
                    <a:pt x="503714" y="168028"/>
                  </a:lnTo>
                  <a:lnTo>
                    <a:pt x="484403" y="231467"/>
                  </a:lnTo>
                  <a:lnTo>
                    <a:pt x="474027" y="276498"/>
                  </a:lnTo>
                  <a:lnTo>
                    <a:pt x="465734" y="328155"/>
                  </a:lnTo>
                  <a:lnTo>
                    <a:pt x="471923" y="340086"/>
                  </a:lnTo>
                  <a:lnTo>
                    <a:pt x="494023" y="339168"/>
                  </a:lnTo>
                  <a:lnTo>
                    <a:pt x="528592" y="328359"/>
                  </a:lnTo>
                  <a:lnTo>
                    <a:pt x="572190" y="310617"/>
                  </a:lnTo>
                  <a:lnTo>
                    <a:pt x="672708" y="266165"/>
                  </a:lnTo>
                  <a:lnTo>
                    <a:pt x="722747" y="245371"/>
                  </a:lnTo>
                  <a:lnTo>
                    <a:pt x="768051" y="229475"/>
                  </a:lnTo>
                  <a:lnTo>
                    <a:pt x="791403" y="224419"/>
                  </a:lnTo>
                  <a:lnTo>
                    <a:pt x="714527" y="224419"/>
                  </a:lnTo>
                  <a:lnTo>
                    <a:pt x="636776" y="220048"/>
                  </a:lnTo>
                  <a:lnTo>
                    <a:pt x="582425" y="213573"/>
                  </a:lnTo>
                  <a:lnTo>
                    <a:pt x="561975" y="210248"/>
                  </a:lnTo>
                  <a:lnTo>
                    <a:pt x="538820" y="61150"/>
                  </a:lnTo>
                  <a:close/>
                </a:path>
                <a:path w="1958975" h="681354">
                  <a:moveTo>
                    <a:pt x="805180" y="221437"/>
                  </a:moveTo>
                  <a:lnTo>
                    <a:pt x="714527" y="224419"/>
                  </a:lnTo>
                  <a:lnTo>
                    <a:pt x="791403" y="224419"/>
                  </a:lnTo>
                  <a:lnTo>
                    <a:pt x="805180" y="221437"/>
                  </a:lnTo>
                  <a:close/>
                </a:path>
                <a:path w="1958975" h="681354">
                  <a:moveTo>
                    <a:pt x="1576182" y="138873"/>
                  </a:moveTo>
                  <a:lnTo>
                    <a:pt x="1524368" y="145185"/>
                  </a:lnTo>
                  <a:lnTo>
                    <a:pt x="885458" y="213692"/>
                  </a:lnTo>
                  <a:lnTo>
                    <a:pt x="1375621" y="163635"/>
                  </a:lnTo>
                  <a:lnTo>
                    <a:pt x="1499108" y="149151"/>
                  </a:lnTo>
                  <a:lnTo>
                    <a:pt x="1551991" y="142319"/>
                  </a:lnTo>
                  <a:lnTo>
                    <a:pt x="1576182" y="138873"/>
                  </a:lnTo>
                  <a:close/>
                </a:path>
                <a:path w="1958975" h="681354">
                  <a:moveTo>
                    <a:pt x="1653641" y="125539"/>
                  </a:moveTo>
                  <a:lnTo>
                    <a:pt x="1632315" y="130072"/>
                  </a:lnTo>
                  <a:lnTo>
                    <a:pt x="1596908" y="135920"/>
                  </a:lnTo>
                  <a:lnTo>
                    <a:pt x="1576182" y="138873"/>
                  </a:lnTo>
                  <a:lnTo>
                    <a:pt x="1604471" y="135248"/>
                  </a:lnTo>
                  <a:lnTo>
                    <a:pt x="1630015" y="131607"/>
                  </a:lnTo>
                  <a:lnTo>
                    <a:pt x="1643976" y="129044"/>
                  </a:lnTo>
                  <a:lnTo>
                    <a:pt x="1653641" y="125539"/>
                  </a:lnTo>
                  <a:close/>
                </a:path>
                <a:path w="1958975" h="681354">
                  <a:moveTo>
                    <a:pt x="1669719" y="119709"/>
                  </a:moveTo>
                  <a:lnTo>
                    <a:pt x="1653641" y="125539"/>
                  </a:lnTo>
                  <a:lnTo>
                    <a:pt x="1656669" y="124896"/>
                  </a:lnTo>
                  <a:lnTo>
                    <a:pt x="1668424" y="120510"/>
                  </a:lnTo>
                  <a:lnTo>
                    <a:pt x="1669719" y="119709"/>
                  </a:lnTo>
                  <a:close/>
                </a:path>
                <a:path w="1958975" h="681354">
                  <a:moveTo>
                    <a:pt x="1684027" y="110860"/>
                  </a:moveTo>
                  <a:lnTo>
                    <a:pt x="1669719" y="119709"/>
                  </a:lnTo>
                  <a:lnTo>
                    <a:pt x="1671602" y="119026"/>
                  </a:lnTo>
                  <a:lnTo>
                    <a:pt x="1684027" y="110860"/>
                  </a:lnTo>
                  <a:close/>
                </a:path>
                <a:path w="1958975" h="681354">
                  <a:moveTo>
                    <a:pt x="1863559" y="0"/>
                  </a:moveTo>
                  <a:lnTo>
                    <a:pt x="1852148" y="1742"/>
                  </a:lnTo>
                  <a:lnTo>
                    <a:pt x="1851700" y="1752"/>
                  </a:lnTo>
                  <a:lnTo>
                    <a:pt x="1791583" y="26277"/>
                  </a:lnTo>
                  <a:lnTo>
                    <a:pt x="1757027" y="42148"/>
                  </a:lnTo>
                  <a:lnTo>
                    <a:pt x="1738447" y="54870"/>
                  </a:lnTo>
                  <a:lnTo>
                    <a:pt x="1723580" y="71043"/>
                  </a:lnTo>
                  <a:lnTo>
                    <a:pt x="1707656" y="89841"/>
                  </a:lnTo>
                  <a:lnTo>
                    <a:pt x="1691579" y="105897"/>
                  </a:lnTo>
                  <a:lnTo>
                    <a:pt x="1684027" y="110860"/>
                  </a:lnTo>
                  <a:lnTo>
                    <a:pt x="1692473" y="105637"/>
                  </a:lnTo>
                  <a:lnTo>
                    <a:pt x="1721030" y="93498"/>
                  </a:lnTo>
                  <a:lnTo>
                    <a:pt x="1751688" y="82410"/>
                  </a:lnTo>
                  <a:lnTo>
                    <a:pt x="1782038" y="70688"/>
                  </a:lnTo>
                  <a:lnTo>
                    <a:pt x="1799391" y="57648"/>
                  </a:lnTo>
                  <a:lnTo>
                    <a:pt x="1821989" y="35644"/>
                  </a:lnTo>
                  <a:lnTo>
                    <a:pt x="1844992" y="13489"/>
                  </a:lnTo>
                  <a:lnTo>
                    <a:pt x="1863559" y="0"/>
                  </a:lnTo>
                  <a:close/>
                </a:path>
                <a:path w="1958975" h="681354">
                  <a:moveTo>
                    <a:pt x="1854377" y="660"/>
                  </a:moveTo>
                  <a:lnTo>
                    <a:pt x="1852487" y="1103"/>
                  </a:lnTo>
                  <a:lnTo>
                    <a:pt x="1850101" y="1787"/>
                  </a:lnTo>
                  <a:lnTo>
                    <a:pt x="1851724" y="1742"/>
                  </a:lnTo>
                  <a:lnTo>
                    <a:pt x="1854377" y="660"/>
                  </a:lnTo>
                  <a:close/>
                </a:path>
              </a:pathLst>
            </a:custGeom>
            <a:solidFill>
              <a:srgbClr val="E98F8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2" name="object 110"/>
            <p:cNvSpPr/>
            <p:nvPr/>
          </p:nvSpPr>
          <p:spPr>
            <a:xfrm>
              <a:off x="474290" y="5606044"/>
              <a:ext cx="656590" cy="335280"/>
            </a:xfrm>
            <a:custGeom>
              <a:avLst/>
              <a:gdLst/>
              <a:ahLst/>
              <a:cxnLst/>
              <a:rect l="l" t="t" r="r" b="b"/>
              <a:pathLst>
                <a:path w="656590" h="335279">
                  <a:moveTo>
                    <a:pt x="613725" y="0"/>
                  </a:moveTo>
                  <a:lnTo>
                    <a:pt x="595427" y="687"/>
                  </a:lnTo>
                  <a:lnTo>
                    <a:pt x="569328" y="5725"/>
                  </a:lnTo>
                  <a:lnTo>
                    <a:pt x="531826" y="13389"/>
                  </a:lnTo>
                  <a:lnTo>
                    <a:pt x="444943" y="30146"/>
                  </a:lnTo>
                  <a:lnTo>
                    <a:pt x="383987" y="41583"/>
                  </a:lnTo>
                  <a:lnTo>
                    <a:pt x="319882" y="53006"/>
                  </a:lnTo>
                  <a:lnTo>
                    <a:pt x="259024" y="62876"/>
                  </a:lnTo>
                  <a:lnTo>
                    <a:pt x="207809" y="69652"/>
                  </a:lnTo>
                  <a:lnTo>
                    <a:pt x="172632" y="71796"/>
                  </a:lnTo>
                  <a:lnTo>
                    <a:pt x="127240" y="69094"/>
                  </a:lnTo>
                  <a:lnTo>
                    <a:pt x="83127" y="65190"/>
                  </a:lnTo>
                  <a:lnTo>
                    <a:pt x="46964" y="62789"/>
                  </a:lnTo>
                  <a:lnTo>
                    <a:pt x="25426" y="64595"/>
                  </a:lnTo>
                  <a:lnTo>
                    <a:pt x="0" y="88742"/>
                  </a:lnTo>
                  <a:lnTo>
                    <a:pt x="1923" y="123252"/>
                  </a:lnTo>
                  <a:lnTo>
                    <a:pt x="15998" y="164231"/>
                  </a:lnTo>
                  <a:lnTo>
                    <a:pt x="27026" y="207788"/>
                  </a:lnTo>
                  <a:lnTo>
                    <a:pt x="31214" y="244203"/>
                  </a:lnTo>
                  <a:lnTo>
                    <a:pt x="37727" y="286091"/>
                  </a:lnTo>
                  <a:lnTo>
                    <a:pt x="46491" y="320628"/>
                  </a:lnTo>
                  <a:lnTo>
                    <a:pt x="57430" y="334991"/>
                  </a:lnTo>
                  <a:lnTo>
                    <a:pt x="71980" y="334703"/>
                  </a:lnTo>
                  <a:lnTo>
                    <a:pt x="89228" y="333891"/>
                  </a:lnTo>
                  <a:lnTo>
                    <a:pt x="105575" y="332628"/>
                  </a:lnTo>
                  <a:lnTo>
                    <a:pt x="117425" y="330990"/>
                  </a:lnTo>
                  <a:lnTo>
                    <a:pt x="137977" y="325915"/>
                  </a:lnTo>
                  <a:lnTo>
                    <a:pt x="177431" y="316788"/>
                  </a:lnTo>
                  <a:lnTo>
                    <a:pt x="227683" y="307362"/>
                  </a:lnTo>
                  <a:lnTo>
                    <a:pt x="280632" y="301387"/>
                  </a:lnTo>
                  <a:lnTo>
                    <a:pt x="320596" y="298166"/>
                  </a:lnTo>
                  <a:lnTo>
                    <a:pt x="376610" y="292371"/>
                  </a:lnTo>
                  <a:lnTo>
                    <a:pt x="441315" y="284658"/>
                  </a:lnTo>
                  <a:lnTo>
                    <a:pt x="507350" y="275686"/>
                  </a:lnTo>
                  <a:lnTo>
                    <a:pt x="567354" y="266111"/>
                  </a:lnTo>
                  <a:lnTo>
                    <a:pt x="613967" y="256590"/>
                  </a:lnTo>
                  <a:lnTo>
                    <a:pt x="654266" y="229673"/>
                  </a:lnTo>
                  <a:lnTo>
                    <a:pt x="656329" y="205487"/>
                  </a:lnTo>
                  <a:lnTo>
                    <a:pt x="652541" y="177251"/>
                  </a:lnTo>
                  <a:lnTo>
                    <a:pt x="649428" y="146993"/>
                  </a:lnTo>
                  <a:lnTo>
                    <a:pt x="648190" y="109340"/>
                  </a:lnTo>
                  <a:lnTo>
                    <a:pt x="644927" y="65389"/>
                  </a:lnTo>
                  <a:lnTo>
                    <a:pt x="638514" y="26838"/>
                  </a:lnTo>
                  <a:lnTo>
                    <a:pt x="627825" y="5388"/>
                  </a:lnTo>
                  <a:lnTo>
                    <a:pt x="613725" y="0"/>
                  </a:lnTo>
                  <a:close/>
                </a:path>
              </a:pathLst>
            </a:custGeom>
            <a:solidFill>
              <a:srgbClr val="C5E9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3" name="object 111"/>
            <p:cNvSpPr/>
            <p:nvPr/>
          </p:nvSpPr>
          <p:spPr>
            <a:xfrm>
              <a:off x="686593" y="5697423"/>
              <a:ext cx="362585" cy="153670"/>
            </a:xfrm>
            <a:custGeom>
              <a:avLst/>
              <a:gdLst/>
              <a:ahLst/>
              <a:cxnLst/>
              <a:rect l="l" t="t" r="r" b="b"/>
              <a:pathLst>
                <a:path w="362584" h="153670">
                  <a:moveTo>
                    <a:pt x="355120" y="0"/>
                  </a:moveTo>
                  <a:lnTo>
                    <a:pt x="302118" y="19905"/>
                  </a:lnTo>
                  <a:lnTo>
                    <a:pt x="260206" y="28433"/>
                  </a:lnTo>
                  <a:lnTo>
                    <a:pt x="217922" y="33210"/>
                  </a:lnTo>
                  <a:lnTo>
                    <a:pt x="165591" y="35456"/>
                  </a:lnTo>
                  <a:lnTo>
                    <a:pt x="100644" y="38884"/>
                  </a:lnTo>
                  <a:lnTo>
                    <a:pt x="42336" y="43926"/>
                  </a:lnTo>
                  <a:lnTo>
                    <a:pt x="9921" y="51015"/>
                  </a:lnTo>
                  <a:lnTo>
                    <a:pt x="1520" y="59185"/>
                  </a:lnTo>
                  <a:lnTo>
                    <a:pt x="0" y="66436"/>
                  </a:lnTo>
                  <a:lnTo>
                    <a:pt x="1742" y="71625"/>
                  </a:lnTo>
                  <a:lnTo>
                    <a:pt x="3127" y="73609"/>
                  </a:lnTo>
                  <a:lnTo>
                    <a:pt x="8696" y="84356"/>
                  </a:lnTo>
                  <a:lnTo>
                    <a:pt x="11677" y="92106"/>
                  </a:lnTo>
                  <a:lnTo>
                    <a:pt x="13082" y="100609"/>
                  </a:lnTo>
                  <a:lnTo>
                    <a:pt x="13922" y="113614"/>
                  </a:lnTo>
                  <a:lnTo>
                    <a:pt x="13644" y="129142"/>
                  </a:lnTo>
                  <a:lnTo>
                    <a:pt x="12577" y="141859"/>
                  </a:lnTo>
                  <a:lnTo>
                    <a:pt x="13084" y="150450"/>
                  </a:lnTo>
                  <a:lnTo>
                    <a:pt x="17529" y="153606"/>
                  </a:lnTo>
                  <a:lnTo>
                    <a:pt x="39052" y="150262"/>
                  </a:lnTo>
                  <a:lnTo>
                    <a:pt x="78724" y="143055"/>
                  </a:lnTo>
                  <a:lnTo>
                    <a:pt x="120795" y="136225"/>
                  </a:lnTo>
                  <a:lnTo>
                    <a:pt x="149520" y="134010"/>
                  </a:lnTo>
                  <a:lnTo>
                    <a:pt x="174616" y="135470"/>
                  </a:lnTo>
                  <a:lnTo>
                    <a:pt x="210173" y="136107"/>
                  </a:lnTo>
                  <a:lnTo>
                    <a:pt x="275923" y="130403"/>
                  </a:lnTo>
                  <a:lnTo>
                    <a:pt x="328898" y="113482"/>
                  </a:lnTo>
                  <a:lnTo>
                    <a:pt x="361927" y="81407"/>
                  </a:lnTo>
                  <a:lnTo>
                    <a:pt x="361957" y="61597"/>
                  </a:lnTo>
                  <a:lnTo>
                    <a:pt x="359495" y="44881"/>
                  </a:lnTo>
                  <a:lnTo>
                    <a:pt x="356548" y="30975"/>
                  </a:lnTo>
                  <a:lnTo>
                    <a:pt x="355120" y="19596"/>
                  </a:lnTo>
                  <a:lnTo>
                    <a:pt x="355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4" name="object 112"/>
            <p:cNvSpPr/>
            <p:nvPr/>
          </p:nvSpPr>
          <p:spPr>
            <a:xfrm>
              <a:off x="534620" y="7675720"/>
              <a:ext cx="297815" cy="518795"/>
            </a:xfrm>
            <a:custGeom>
              <a:avLst/>
              <a:gdLst/>
              <a:ahLst/>
              <a:cxnLst/>
              <a:rect l="l" t="t" r="r" b="b"/>
              <a:pathLst>
                <a:path w="297815" h="518795">
                  <a:moveTo>
                    <a:pt x="297675" y="0"/>
                  </a:moveTo>
                  <a:lnTo>
                    <a:pt x="0" y="175044"/>
                  </a:lnTo>
                  <a:lnTo>
                    <a:pt x="0" y="518718"/>
                  </a:lnTo>
                  <a:lnTo>
                    <a:pt x="297675" y="343661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5" name="object 113"/>
            <p:cNvSpPr/>
            <p:nvPr/>
          </p:nvSpPr>
          <p:spPr>
            <a:xfrm>
              <a:off x="236942" y="7675720"/>
              <a:ext cx="297815" cy="518795"/>
            </a:xfrm>
            <a:custGeom>
              <a:avLst/>
              <a:gdLst/>
              <a:ahLst/>
              <a:cxnLst/>
              <a:rect l="l" t="t" r="r" b="b"/>
              <a:pathLst>
                <a:path w="297815" h="518795">
                  <a:moveTo>
                    <a:pt x="0" y="0"/>
                  </a:moveTo>
                  <a:lnTo>
                    <a:pt x="0" y="343661"/>
                  </a:lnTo>
                  <a:lnTo>
                    <a:pt x="297675" y="518718"/>
                  </a:lnTo>
                  <a:lnTo>
                    <a:pt x="297675" y="175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E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6" name="object 114"/>
            <p:cNvSpPr/>
            <p:nvPr/>
          </p:nvSpPr>
          <p:spPr>
            <a:xfrm>
              <a:off x="236941" y="7500900"/>
              <a:ext cx="595630" cy="349885"/>
            </a:xfrm>
            <a:custGeom>
              <a:avLst/>
              <a:gdLst/>
              <a:ahLst/>
              <a:cxnLst/>
              <a:rect l="l" t="t" r="r" b="b"/>
              <a:pathLst>
                <a:path w="595630" h="349884">
                  <a:moveTo>
                    <a:pt x="297675" y="0"/>
                  </a:moveTo>
                  <a:lnTo>
                    <a:pt x="0" y="175056"/>
                  </a:lnTo>
                  <a:lnTo>
                    <a:pt x="297675" y="349402"/>
                  </a:lnTo>
                  <a:lnTo>
                    <a:pt x="595350" y="175056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pic>
        <p:nvPicPr>
          <p:cNvPr id="197" name="Рисунок 196"/>
          <p:cNvPicPr>
            <a:picLocks noChangeAspect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5081269" y="563439"/>
            <a:ext cx="1423806" cy="6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89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1" y="0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CustomShape 1"/>
          <p:cNvSpPr/>
          <p:nvPr/>
        </p:nvSpPr>
        <p:spPr>
          <a:xfrm>
            <a:off x="609590" y="1667155"/>
            <a:ext cx="10966397" cy="42403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4"/>
          <p:cNvSpPr/>
          <p:nvPr/>
        </p:nvSpPr>
        <p:spPr>
          <a:xfrm>
            <a:off x="-218360" y="293927"/>
            <a:ext cx="87162" cy="153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1091799" y="620513"/>
            <a:ext cx="10113156" cy="2349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670" tIns="21835" rIns="43670" bIns="21835"/>
          <a:lstStyle/>
          <a:p>
            <a:pPr algn="just">
              <a:lnSpc>
                <a:spcPct val="100000"/>
              </a:lnSpc>
            </a:pPr>
            <a:endParaRPr lang="ru-RU" sz="1300" b="1" dirty="0">
              <a:solidFill>
                <a:srgbClr val="808080"/>
              </a:solidFill>
              <a:latin typeface="Roboto Slab"/>
              <a:ea typeface="Times New Roman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xmlns="" id="{E87EACF3-255A-471C-9633-F760D9719CB1}"/>
              </a:ext>
            </a:extLst>
          </p:cNvPr>
          <p:cNvSpPr/>
          <p:nvPr/>
        </p:nvSpPr>
        <p:spPr>
          <a:xfrm>
            <a:off x="1084079" y="1271585"/>
            <a:ext cx="9365571" cy="266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670" tIns="21835" rIns="43670" bIns="21835"/>
          <a:lstStyle/>
          <a:p>
            <a:endParaRPr lang="ru-RU" sz="17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2" name="CustomShape 1">
            <a:extLst>
              <a:ext uri="{FF2B5EF4-FFF2-40B4-BE49-F238E27FC236}">
                <a16:creationId xmlns:a16="http://schemas.microsoft.com/office/drawing/2014/main" xmlns="" id="{10809B06-FEE7-4A5E-BCB9-8F9B85AF8606}"/>
              </a:ext>
            </a:extLst>
          </p:cNvPr>
          <p:cNvSpPr/>
          <p:nvPr/>
        </p:nvSpPr>
        <p:spPr>
          <a:xfrm>
            <a:off x="1091802" y="4407920"/>
            <a:ext cx="9365571" cy="266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670" tIns="21835" rIns="43670" bIns="21835"/>
          <a:lstStyle/>
          <a:p>
            <a:endParaRPr lang="ru-RU" sz="1700" b="1" u="sng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xmlns="" id="{3205EBC0-69F4-4B67-AE72-F78EFD91BB93}"/>
              </a:ext>
            </a:extLst>
          </p:cNvPr>
          <p:cNvSpPr/>
          <p:nvPr/>
        </p:nvSpPr>
        <p:spPr>
          <a:xfrm>
            <a:off x="717714" y="1570458"/>
            <a:ext cx="10773618" cy="11776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3670" tIns="21835" rIns="43670" bIns="21835"/>
          <a:lstStyle/>
          <a:p>
            <a:pPr marL="332772" indent="-332772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Roboto Slab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629" y="1538403"/>
            <a:ext cx="10441413" cy="1214352"/>
          </a:xfrm>
          <a:prstGeom prst="rect">
            <a:avLst/>
          </a:prstGeom>
        </p:spPr>
        <p:txBody>
          <a:bodyPr wrap="square" lIns="44369" tIns="22184" rIns="44369" bIns="22184">
            <a:spAutoFit/>
          </a:bodyPr>
          <a:lstStyle/>
          <a:p>
            <a:endParaRPr lang="ru-RU" sz="1900" dirty="0"/>
          </a:p>
          <a:p>
            <a:endParaRPr lang="ru-RU" sz="1900" b="1" dirty="0"/>
          </a:p>
          <a:p>
            <a:endParaRPr lang="ru-RU" sz="1900" b="1" dirty="0"/>
          </a:p>
          <a:p>
            <a:endParaRPr lang="ru-RU" sz="19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9518" y="2029344"/>
            <a:ext cx="7690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/>
              <a:t>БЛАГОДАРЮ ЗА ВНИМАНИЕ!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128649" y="3200400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ШТЕЙНБЕРГ ЕКАТЕРИНА ЮРЬЕВНА</a:t>
            </a:r>
          </a:p>
          <a:p>
            <a:r>
              <a:rPr lang="ru-RU" sz="2400" dirty="0" smtClean="0"/>
              <a:t>Тел.: +7-911-565-38-86</a:t>
            </a:r>
          </a:p>
          <a:p>
            <a:r>
              <a:rPr lang="en-US" sz="2400" dirty="0" smtClean="0"/>
              <a:t>E-mail</a:t>
            </a:r>
            <a:r>
              <a:rPr lang="ru-RU" sz="2400" dirty="0" smtClean="0"/>
              <a:t>: </a:t>
            </a:r>
            <a:r>
              <a:rPr lang="en-US" sz="2400" dirty="0" smtClean="0"/>
              <a:t>sey@msp29.ru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931800" y="619999"/>
            <a:ext cx="1423806" cy="67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19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62" y="4383248"/>
            <a:ext cx="12193200" cy="247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76746" y="283003"/>
            <a:ext cx="337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80" dirty="0">
                <a:solidFill>
                  <a:schemeClr val="bg1"/>
                </a:solidFill>
              </a:rPr>
              <a:t>ОБЩИЕ</a:t>
            </a:r>
            <a:r>
              <a:rPr lang="ru-RU" b="1" spc="70" dirty="0">
                <a:solidFill>
                  <a:schemeClr val="bg1"/>
                </a:solidFill>
              </a:rPr>
              <a:t> </a:t>
            </a:r>
            <a:r>
              <a:rPr lang="ru-RU" b="1" spc="170" dirty="0">
                <a:solidFill>
                  <a:schemeClr val="bg1"/>
                </a:solidFill>
              </a:rPr>
              <a:t>СВЕДЕНИЯ</a:t>
            </a:r>
            <a:r>
              <a:rPr lang="ru-RU" b="1" spc="70" dirty="0">
                <a:solidFill>
                  <a:schemeClr val="bg1"/>
                </a:solidFill>
              </a:rPr>
              <a:t> </a:t>
            </a:r>
            <a:r>
              <a:rPr lang="ru-RU" b="1" spc="-130" dirty="0">
                <a:solidFill>
                  <a:schemeClr val="bg1"/>
                </a:solidFill>
              </a:rPr>
              <a:t>О</a:t>
            </a:r>
            <a:r>
              <a:rPr lang="ru-RU" b="1" spc="70" dirty="0">
                <a:solidFill>
                  <a:schemeClr val="bg1"/>
                </a:solidFill>
              </a:rPr>
              <a:t> </a:t>
            </a:r>
            <a:r>
              <a:rPr lang="ru-RU" b="1" spc="125" dirty="0">
                <a:solidFill>
                  <a:schemeClr val="bg1"/>
                </a:solidFill>
              </a:rPr>
              <a:t>ФОНДЕ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984" y="1436837"/>
            <a:ext cx="4372708" cy="102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4769" algn="just">
              <a:lnSpc>
                <a:spcPct val="101600"/>
              </a:lnSpc>
              <a:spcBef>
                <a:spcPts val="80"/>
              </a:spcBef>
            </a:pPr>
            <a:r>
              <a:rPr lang="ru-RU" sz="1200" dirty="0">
                <a:cs typeface="Calibri"/>
              </a:rPr>
              <a:t>Полное</a:t>
            </a:r>
            <a:r>
              <a:rPr lang="ru-RU" sz="1200" spc="5" dirty="0">
                <a:cs typeface="Calibri"/>
              </a:rPr>
              <a:t> официальное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наименование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25" dirty="0">
                <a:cs typeface="Calibri"/>
              </a:rPr>
              <a:t>–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20" dirty="0" smtClean="0">
                <a:cs typeface="Calibri"/>
              </a:rPr>
              <a:t>федераль</a:t>
            </a:r>
            <a:r>
              <a:rPr lang="ru-RU" sz="1200" spc="-5" dirty="0" smtClean="0">
                <a:cs typeface="Calibri"/>
              </a:rPr>
              <a:t>ное</a:t>
            </a:r>
            <a:r>
              <a:rPr lang="ru-RU" sz="1200" spc="10" dirty="0" smtClean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государственное </a:t>
            </a:r>
            <a:r>
              <a:rPr lang="ru-RU" sz="1200" spc="5" dirty="0">
                <a:cs typeface="Calibri"/>
              </a:rPr>
              <a:t>бюджетное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10" dirty="0" smtClean="0">
                <a:cs typeface="Calibri"/>
              </a:rPr>
              <a:t>учреждение</a:t>
            </a:r>
            <a:r>
              <a:rPr lang="ru-RU" sz="1200" dirty="0" smtClean="0">
                <a:cs typeface="Calibri"/>
              </a:rPr>
              <a:t> </a:t>
            </a:r>
            <a:r>
              <a:rPr lang="ru-RU" sz="1200" spc="20" dirty="0" smtClean="0">
                <a:cs typeface="Calibri"/>
              </a:rPr>
              <a:t>«Фонд</a:t>
            </a:r>
            <a:r>
              <a:rPr lang="ru-RU" sz="1200" spc="10" dirty="0" smtClean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содействия </a:t>
            </a:r>
            <a:r>
              <a:rPr lang="ru-RU" sz="1200" dirty="0">
                <a:cs typeface="Calibri"/>
              </a:rPr>
              <a:t>развитию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малых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форм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25" dirty="0" smtClean="0">
                <a:cs typeface="Calibri"/>
              </a:rPr>
              <a:t>пред</a:t>
            </a:r>
            <a:r>
              <a:rPr lang="ru-RU" sz="1200" spc="5" dirty="0" smtClean="0">
                <a:cs typeface="Calibri"/>
              </a:rPr>
              <a:t>приятий </a:t>
            </a:r>
            <a:r>
              <a:rPr lang="ru-RU" sz="1200" spc="25" dirty="0" smtClean="0">
                <a:cs typeface="Calibri"/>
              </a:rPr>
              <a:t>в </a:t>
            </a:r>
            <a:r>
              <a:rPr lang="ru-RU" sz="1200" spc="15" dirty="0">
                <a:cs typeface="Calibri"/>
              </a:rPr>
              <a:t>научно-технической </a:t>
            </a:r>
            <a:r>
              <a:rPr lang="ru-RU" sz="1200" dirty="0">
                <a:cs typeface="Calibri"/>
              </a:rPr>
              <a:t>сфере». </a:t>
            </a:r>
            <a:r>
              <a:rPr lang="ru-RU" sz="1200" spc="20" dirty="0" smtClean="0">
                <a:cs typeface="Calibri"/>
              </a:rPr>
              <a:t>Сокращен</a:t>
            </a:r>
            <a:r>
              <a:rPr lang="ru-RU" sz="1200" spc="-5" dirty="0" smtClean="0">
                <a:cs typeface="Calibri"/>
              </a:rPr>
              <a:t>ное </a:t>
            </a:r>
            <a:r>
              <a:rPr lang="ru-RU" sz="1200" spc="5" dirty="0">
                <a:cs typeface="Calibri"/>
              </a:rPr>
              <a:t>официальное </a:t>
            </a:r>
            <a:r>
              <a:rPr lang="ru-RU" sz="1200" spc="-5" dirty="0">
                <a:cs typeface="Calibri"/>
              </a:rPr>
              <a:t>наименование </a:t>
            </a:r>
            <a:r>
              <a:rPr lang="ru-RU" sz="1200" spc="25" dirty="0">
                <a:cs typeface="Calibri"/>
              </a:rPr>
              <a:t>– </a:t>
            </a:r>
            <a:r>
              <a:rPr lang="ru-RU" sz="1200" spc="35" dirty="0">
                <a:cs typeface="Calibri"/>
              </a:rPr>
              <a:t>Фонд </a:t>
            </a:r>
            <a:r>
              <a:rPr lang="ru-RU" sz="1200" spc="25" dirty="0" smtClean="0">
                <a:cs typeface="Calibri"/>
              </a:rPr>
              <a:t>содей</a:t>
            </a:r>
            <a:r>
              <a:rPr lang="ru-RU" sz="1200" spc="20" dirty="0" smtClean="0">
                <a:cs typeface="Calibri"/>
              </a:rPr>
              <a:t>ствия</a:t>
            </a:r>
            <a:r>
              <a:rPr lang="ru-RU" sz="1200" spc="10" dirty="0" smtClean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инновациям.</a:t>
            </a:r>
            <a:endParaRPr lang="ru-RU" sz="1200" dirty="0">
              <a:cs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984" y="2588629"/>
            <a:ext cx="4293578" cy="103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4769" algn="just">
              <a:lnSpc>
                <a:spcPct val="101600"/>
              </a:lnSpc>
              <a:spcBef>
                <a:spcPts val="80"/>
              </a:spcBef>
            </a:pPr>
            <a:r>
              <a:rPr lang="ru-RU" sz="1200" dirty="0">
                <a:cs typeface="Calibri"/>
              </a:rPr>
              <a:t>Полное</a:t>
            </a:r>
            <a:r>
              <a:rPr lang="ru-RU" sz="1200" spc="5" dirty="0">
                <a:cs typeface="Calibri"/>
              </a:rPr>
              <a:t> официальное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наименование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25" dirty="0">
                <a:cs typeface="Calibri"/>
              </a:rPr>
              <a:t>–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20" dirty="0" smtClean="0">
                <a:cs typeface="Calibri"/>
              </a:rPr>
              <a:t>федераль</a:t>
            </a:r>
            <a:r>
              <a:rPr lang="ru-RU" sz="1200" spc="-5" dirty="0" smtClean="0">
                <a:cs typeface="Calibri"/>
              </a:rPr>
              <a:t>ное</a:t>
            </a:r>
            <a:r>
              <a:rPr lang="ru-RU" sz="1200" spc="10" dirty="0" smtClean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государственное </a:t>
            </a:r>
            <a:r>
              <a:rPr lang="ru-RU" sz="1200" spc="5" dirty="0">
                <a:cs typeface="Calibri"/>
              </a:rPr>
              <a:t>бюджетное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10" dirty="0" smtClean="0">
                <a:cs typeface="Calibri"/>
              </a:rPr>
              <a:t>учреждение</a:t>
            </a:r>
            <a:r>
              <a:rPr lang="ru-RU" sz="1200" dirty="0" smtClean="0">
                <a:cs typeface="Calibri"/>
              </a:rPr>
              <a:t> </a:t>
            </a:r>
            <a:r>
              <a:rPr lang="ru-RU" sz="1200" spc="20" dirty="0" smtClean="0">
                <a:cs typeface="Calibri"/>
              </a:rPr>
              <a:t>«Фонд</a:t>
            </a:r>
            <a:r>
              <a:rPr lang="ru-RU" sz="1200" spc="10" dirty="0" smtClean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содействия </a:t>
            </a:r>
            <a:r>
              <a:rPr lang="ru-RU" sz="1200" dirty="0">
                <a:cs typeface="Calibri"/>
              </a:rPr>
              <a:t>развитию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малых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форм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25" dirty="0" smtClean="0">
                <a:cs typeface="Calibri"/>
              </a:rPr>
              <a:t>пред</a:t>
            </a:r>
            <a:r>
              <a:rPr lang="ru-RU" sz="1200" spc="5" dirty="0" smtClean="0">
                <a:cs typeface="Calibri"/>
              </a:rPr>
              <a:t>приятий </a:t>
            </a:r>
            <a:r>
              <a:rPr lang="ru-RU" sz="1200" spc="25" dirty="0">
                <a:cs typeface="Calibri"/>
              </a:rPr>
              <a:t>в </a:t>
            </a:r>
            <a:r>
              <a:rPr lang="ru-RU" sz="1200" spc="15" dirty="0">
                <a:cs typeface="Calibri"/>
              </a:rPr>
              <a:t>научно-технической </a:t>
            </a:r>
            <a:r>
              <a:rPr lang="ru-RU" sz="1200" dirty="0">
                <a:cs typeface="Calibri"/>
              </a:rPr>
              <a:t>сфере». </a:t>
            </a:r>
            <a:r>
              <a:rPr lang="ru-RU" sz="1200" spc="20" dirty="0" smtClean="0">
                <a:cs typeface="Calibri"/>
              </a:rPr>
              <a:t>Сокращен</a:t>
            </a:r>
            <a:r>
              <a:rPr lang="ru-RU" sz="1200" spc="-5" dirty="0" smtClean="0">
                <a:cs typeface="Calibri"/>
              </a:rPr>
              <a:t>ное </a:t>
            </a:r>
            <a:r>
              <a:rPr lang="ru-RU" sz="1200" spc="5" dirty="0">
                <a:cs typeface="Calibri"/>
              </a:rPr>
              <a:t>официальное </a:t>
            </a:r>
            <a:r>
              <a:rPr lang="ru-RU" sz="1200" spc="-5" dirty="0">
                <a:cs typeface="Calibri"/>
              </a:rPr>
              <a:t>наименование </a:t>
            </a:r>
            <a:r>
              <a:rPr lang="ru-RU" sz="1200" spc="25" dirty="0">
                <a:cs typeface="Calibri"/>
              </a:rPr>
              <a:t>– </a:t>
            </a:r>
            <a:r>
              <a:rPr lang="ru-RU" sz="1200" spc="35" dirty="0">
                <a:cs typeface="Calibri"/>
              </a:rPr>
              <a:t>Фонд </a:t>
            </a:r>
            <a:r>
              <a:rPr lang="ru-RU" sz="1200" spc="25" dirty="0" smtClean="0">
                <a:cs typeface="Calibri"/>
              </a:rPr>
              <a:t>содей</a:t>
            </a:r>
            <a:r>
              <a:rPr lang="ru-RU" sz="1200" spc="20" dirty="0" smtClean="0">
                <a:cs typeface="Calibri"/>
              </a:rPr>
              <a:t>ствия</a:t>
            </a:r>
            <a:r>
              <a:rPr lang="ru-RU" sz="1200" spc="10" dirty="0" smtClean="0">
                <a:cs typeface="Calibri"/>
              </a:rPr>
              <a:t> </a:t>
            </a:r>
            <a:r>
              <a:rPr lang="ru-RU" sz="1200" spc="-10" dirty="0">
                <a:cs typeface="Calibri"/>
              </a:rPr>
              <a:t>инновациям.</a:t>
            </a:r>
            <a:endParaRPr lang="ru-RU" sz="1200" dirty="0"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677" y="3944802"/>
            <a:ext cx="4322885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80"/>
              </a:spcBef>
            </a:pPr>
            <a:r>
              <a:rPr lang="ru-RU" sz="1200" spc="10" dirty="0">
                <a:cs typeface="Calibri"/>
              </a:rPr>
              <a:t>Ключевая </a:t>
            </a:r>
            <a:r>
              <a:rPr lang="ru-RU" sz="1200" dirty="0">
                <a:cs typeface="Calibri"/>
              </a:rPr>
              <a:t>цель </a:t>
            </a:r>
            <a:r>
              <a:rPr lang="ru-RU" sz="1200" spc="10" dirty="0">
                <a:cs typeface="Calibri"/>
              </a:rPr>
              <a:t>деятельности </a:t>
            </a:r>
            <a:r>
              <a:rPr lang="ru-RU" sz="1200" spc="35" dirty="0">
                <a:cs typeface="Calibri"/>
              </a:rPr>
              <a:t>Фонда </a:t>
            </a:r>
            <a:r>
              <a:rPr lang="ru-RU" sz="1200" spc="25" dirty="0">
                <a:cs typeface="Calibri"/>
              </a:rPr>
              <a:t>– </a:t>
            </a:r>
            <a:r>
              <a:rPr lang="ru-RU" sz="1200" spc="15" dirty="0" smtClean="0">
                <a:cs typeface="Calibri"/>
              </a:rPr>
              <a:t>финансо</a:t>
            </a:r>
            <a:r>
              <a:rPr lang="ru-RU" sz="1200" spc="25" dirty="0" smtClean="0">
                <a:cs typeface="Calibri"/>
              </a:rPr>
              <a:t>вая</a:t>
            </a:r>
            <a:r>
              <a:rPr lang="ru-RU" sz="1200" spc="10" dirty="0" smtClean="0">
                <a:cs typeface="Calibri"/>
              </a:rPr>
              <a:t> </a:t>
            </a:r>
            <a:r>
              <a:rPr lang="ru-RU" sz="1200" spc="20" dirty="0">
                <a:cs typeface="Calibri"/>
              </a:rPr>
              <a:t>поддержка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молодых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ученых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малых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25" dirty="0" smtClean="0">
                <a:cs typeface="Calibri"/>
              </a:rPr>
              <a:t>пред</a:t>
            </a:r>
            <a:r>
              <a:rPr lang="ru-RU" sz="1200" dirty="0" smtClean="0">
                <a:cs typeface="Calibri"/>
              </a:rPr>
              <a:t>приятий</a:t>
            </a:r>
            <a:r>
              <a:rPr lang="ru-RU" sz="1200" dirty="0">
                <a:cs typeface="Calibri"/>
              </a:rPr>
              <a:t>,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которые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занимаются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научными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20" dirty="0" smtClean="0">
                <a:cs typeface="Calibri"/>
              </a:rPr>
              <a:t>разработ</a:t>
            </a:r>
            <a:r>
              <a:rPr lang="ru-RU" sz="1200" spc="5" dirty="0" smtClean="0">
                <a:cs typeface="Calibri"/>
              </a:rPr>
              <a:t>ками</a:t>
            </a:r>
            <a:r>
              <a:rPr lang="ru-RU" sz="1200" spc="20" dirty="0" smtClean="0">
                <a:cs typeface="Calibri"/>
              </a:rPr>
              <a:t> </a:t>
            </a:r>
            <a:r>
              <a:rPr lang="ru-RU" sz="1200" spc="25" dirty="0">
                <a:cs typeface="Calibri"/>
              </a:rPr>
              <a:t>с </a:t>
            </a:r>
            <a:r>
              <a:rPr lang="ru-RU" sz="1200" dirty="0">
                <a:cs typeface="Calibri"/>
              </a:rPr>
              <a:t>высоким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потенциалом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коммерциализации. </a:t>
            </a:r>
            <a:r>
              <a:rPr lang="ru-RU" sz="120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Это </a:t>
            </a:r>
            <a:r>
              <a:rPr lang="ru-RU" sz="1200" dirty="0">
                <a:cs typeface="Calibri"/>
              </a:rPr>
              <a:t>первый </a:t>
            </a:r>
            <a:r>
              <a:rPr lang="ru-RU" sz="1200" spc="35" dirty="0">
                <a:cs typeface="Calibri"/>
              </a:rPr>
              <a:t>шаг </a:t>
            </a:r>
            <a:r>
              <a:rPr lang="ru-RU" sz="1200" spc="15" dirty="0">
                <a:cs typeface="Calibri"/>
              </a:rPr>
              <a:t>на пути </a:t>
            </a:r>
            <a:r>
              <a:rPr lang="ru-RU" sz="1200" spc="20" dirty="0">
                <a:cs typeface="Calibri"/>
              </a:rPr>
              <a:t>от </a:t>
            </a:r>
            <a:r>
              <a:rPr lang="ru-RU" sz="1200" dirty="0">
                <a:cs typeface="Calibri"/>
              </a:rPr>
              <a:t>идеи </a:t>
            </a:r>
            <a:r>
              <a:rPr lang="ru-RU" sz="1200" dirty="0" smtClean="0">
                <a:cs typeface="Calibri"/>
              </a:rPr>
              <a:t>                        </a:t>
            </a:r>
            <a:r>
              <a:rPr lang="ru-RU" sz="1200" spc="15" dirty="0" smtClean="0">
                <a:cs typeface="Calibri"/>
              </a:rPr>
              <a:t>до </a:t>
            </a:r>
            <a:r>
              <a:rPr lang="ru-RU" sz="1200" spc="5" dirty="0">
                <a:cs typeface="Calibri"/>
              </a:rPr>
              <a:t>ее реализации, 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40" dirty="0">
                <a:cs typeface="Calibri"/>
              </a:rPr>
              <a:t>к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успеху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отдельно</a:t>
            </a:r>
            <a:r>
              <a:rPr lang="ru-RU" sz="1200" spc="20" dirty="0">
                <a:cs typeface="Calibri"/>
              </a:rPr>
              <a:t> взятого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предприятия</a:t>
            </a:r>
            <a:r>
              <a:rPr lang="ru-RU" sz="1200" spc="20" dirty="0">
                <a:cs typeface="Calibri"/>
              </a:rPr>
              <a:t> </a:t>
            </a:r>
            <a:r>
              <a:rPr lang="ru-RU" sz="1200" spc="20" dirty="0" smtClean="0">
                <a:cs typeface="Calibri"/>
              </a:rPr>
              <a:t>              </a:t>
            </a:r>
            <a:r>
              <a:rPr lang="ru-RU" sz="1200" spc="-5" dirty="0" smtClean="0">
                <a:cs typeface="Calibri"/>
              </a:rPr>
              <a:t>и</a:t>
            </a:r>
            <a:r>
              <a:rPr lang="ru-RU" sz="1200" spc="20" dirty="0" smtClean="0">
                <a:cs typeface="Calibri"/>
              </a:rPr>
              <a:t> </a:t>
            </a:r>
            <a:r>
              <a:rPr lang="ru-RU" sz="1200" spc="30" dirty="0" err="1" smtClean="0">
                <a:cs typeface="Calibri"/>
              </a:rPr>
              <a:t>государ</a:t>
            </a:r>
            <a:r>
              <a:rPr lang="ru-RU" sz="1200" spc="-210" dirty="0" smtClean="0">
                <a:cs typeface="Calibri"/>
              </a:rPr>
              <a:t> </a:t>
            </a:r>
            <a:r>
              <a:rPr lang="ru-RU" sz="1200" spc="30" dirty="0" err="1">
                <a:cs typeface="Calibri"/>
              </a:rPr>
              <a:t>ства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25" dirty="0">
                <a:cs typeface="Calibri"/>
              </a:rPr>
              <a:t>в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-15" dirty="0">
                <a:cs typeface="Calibri"/>
              </a:rPr>
              <a:t>целом.</a:t>
            </a:r>
            <a:endParaRPr lang="ru-RU" sz="1200" dirty="0"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5729654" y="1585438"/>
            <a:ext cx="5319346" cy="235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"/>
              </a:spcBef>
            </a:pPr>
            <a:r>
              <a:rPr lang="ru-RU" sz="1200" b="1" spc="-565" dirty="0">
                <a:latin typeface="Yu Gothic"/>
                <a:cs typeface="Yu Gothic"/>
              </a:rPr>
              <a:t>Основные</a:t>
            </a:r>
            <a:r>
              <a:rPr lang="ru-RU" sz="1200" b="1" spc="-10" dirty="0">
                <a:latin typeface="Yu Gothic"/>
                <a:cs typeface="Yu Gothic"/>
              </a:rPr>
              <a:t> </a:t>
            </a:r>
            <a:r>
              <a:rPr lang="ru-RU" sz="1200" b="1" spc="-600" dirty="0">
                <a:latin typeface="Yu Gothic"/>
                <a:cs typeface="Yu Gothic"/>
              </a:rPr>
              <a:t>направления</a:t>
            </a:r>
            <a:r>
              <a:rPr lang="ru-RU" sz="1200" b="1" spc="-10" dirty="0">
                <a:latin typeface="Yu Gothic"/>
                <a:cs typeface="Yu Gothic"/>
              </a:rPr>
              <a:t> </a:t>
            </a:r>
            <a:r>
              <a:rPr lang="ru-RU" sz="1200" b="1" spc="-635" dirty="0">
                <a:latin typeface="Yu Gothic"/>
                <a:cs typeface="Yu Gothic"/>
              </a:rPr>
              <a:t>деятельности</a:t>
            </a:r>
            <a:r>
              <a:rPr lang="ru-RU" sz="1200" b="1" spc="-10" dirty="0">
                <a:latin typeface="Yu Gothic"/>
                <a:cs typeface="Yu Gothic"/>
              </a:rPr>
              <a:t> </a:t>
            </a:r>
            <a:r>
              <a:rPr lang="ru-RU" sz="1200" b="1" spc="-434" dirty="0">
                <a:latin typeface="Yu Gothic"/>
                <a:cs typeface="Yu Gothic"/>
              </a:rPr>
              <a:t>Фонда:</a:t>
            </a:r>
            <a:endParaRPr lang="ru-RU" sz="1200" dirty="0">
              <a:latin typeface="Yu Gothic"/>
              <a:cs typeface="Yu Gothic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</a:pPr>
            <a:endParaRPr lang="ru-RU" sz="1200" dirty="0">
              <a:cs typeface="Yu Gothic"/>
            </a:endParaRPr>
          </a:p>
          <a:p>
            <a:pPr marL="120650" indent="-107950" algn="just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lang="ru-RU" sz="1200" spc="10" dirty="0">
                <a:cs typeface="Calibri"/>
              </a:rPr>
              <a:t>вовлечение</a:t>
            </a:r>
            <a:r>
              <a:rPr lang="ru-RU" sz="1200" dirty="0">
                <a:cs typeface="Calibri"/>
              </a:rPr>
              <a:t> молодежи </a:t>
            </a:r>
            <a:r>
              <a:rPr lang="ru-RU" sz="1200" spc="25" dirty="0">
                <a:cs typeface="Calibri"/>
              </a:rPr>
              <a:t>в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-5" dirty="0">
                <a:cs typeface="Calibri"/>
              </a:rPr>
              <a:t>инновационную</a:t>
            </a:r>
            <a:r>
              <a:rPr lang="ru-RU" sz="120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деятельность;</a:t>
            </a:r>
            <a:endParaRPr lang="ru-RU" sz="1200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lang="ru-RU" sz="1200" dirty="0">
              <a:cs typeface="Calibri"/>
            </a:endParaRPr>
          </a:p>
          <a:p>
            <a:pPr marL="120650" indent="-107950" algn="just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lang="ru-RU" sz="1200" spc="20" dirty="0">
                <a:cs typeface="Calibri"/>
              </a:rPr>
              <a:t>поддержка</a:t>
            </a:r>
            <a:r>
              <a:rPr lang="ru-RU" sz="1200" spc="-5" dirty="0">
                <a:cs typeface="Calibri"/>
              </a:rPr>
              <a:t> </a:t>
            </a:r>
            <a:r>
              <a:rPr lang="ru-RU" sz="1200" spc="15" dirty="0" err="1">
                <a:cs typeface="Calibri"/>
              </a:rPr>
              <a:t>стартапов</a:t>
            </a:r>
            <a:r>
              <a:rPr lang="ru-RU" sz="1200" spc="15" dirty="0">
                <a:cs typeface="Calibri"/>
              </a:rPr>
              <a:t>;</a:t>
            </a:r>
            <a:endParaRPr lang="ru-RU" sz="1200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0"/>
              </a:spcBef>
              <a:buFont typeface="Calibri"/>
              <a:buChar char="•"/>
            </a:pPr>
            <a:endParaRPr lang="ru-RU" sz="1200" dirty="0">
              <a:cs typeface="Calibri"/>
            </a:endParaRPr>
          </a:p>
          <a:p>
            <a:pPr marL="120650" indent="-107950" algn="just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lang="ru-RU" sz="1200" spc="10" dirty="0">
                <a:cs typeface="Calibri"/>
              </a:rPr>
              <a:t>содействие </a:t>
            </a:r>
            <a:r>
              <a:rPr lang="ru-RU" sz="1200" dirty="0">
                <a:cs typeface="Calibri"/>
              </a:rPr>
              <a:t>коммерциализации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разработок </a:t>
            </a:r>
            <a:r>
              <a:rPr lang="ru-RU" sz="1200" spc="-5" dirty="0">
                <a:cs typeface="Calibri"/>
              </a:rPr>
              <a:t>и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расширению</a:t>
            </a:r>
            <a:r>
              <a:rPr lang="ru-RU" sz="1200" spc="15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бизнеса;</a:t>
            </a:r>
            <a:endParaRPr lang="ru-RU" sz="1200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Font typeface="Calibri"/>
              <a:buChar char="•"/>
            </a:pPr>
            <a:endParaRPr lang="ru-RU" sz="1200" dirty="0">
              <a:cs typeface="Calibri"/>
            </a:endParaRPr>
          </a:p>
          <a:p>
            <a:pPr marL="120650" marR="5080" indent="-107950" algn="just">
              <a:lnSpc>
                <a:spcPct val="101600"/>
              </a:lnSpc>
              <a:spcBef>
                <a:spcPts val="5"/>
              </a:spcBef>
              <a:buChar char="•"/>
              <a:tabLst>
                <a:tab pos="120650" algn="l"/>
              </a:tabLst>
            </a:pPr>
            <a:r>
              <a:rPr lang="ru-RU" sz="1200" spc="10" dirty="0">
                <a:cs typeface="Calibri"/>
              </a:rPr>
              <a:t>содействие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развитию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высокотехнологичных</a:t>
            </a:r>
            <a:r>
              <a:rPr lang="ru-RU" sz="1200" spc="3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секторов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dirty="0">
                <a:cs typeface="Calibri"/>
              </a:rPr>
              <a:t>экономики</a:t>
            </a:r>
            <a:r>
              <a:rPr lang="ru-RU" sz="1200" spc="30" dirty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(диверсификация</a:t>
            </a:r>
            <a:r>
              <a:rPr lang="ru-RU" sz="1200" spc="30" dirty="0">
                <a:cs typeface="Calibri"/>
              </a:rPr>
              <a:t> </a:t>
            </a:r>
            <a:r>
              <a:rPr lang="ru-RU" sz="1200" spc="5" dirty="0">
                <a:cs typeface="Calibri"/>
              </a:rPr>
              <a:t>бизнеса,</a:t>
            </a:r>
            <a:r>
              <a:rPr lang="ru-RU" sz="1200" spc="25" dirty="0">
                <a:cs typeface="Calibri"/>
              </a:rPr>
              <a:t> </a:t>
            </a:r>
            <a:r>
              <a:rPr lang="ru-RU" sz="1200" spc="20" dirty="0" smtClean="0">
                <a:cs typeface="Calibri"/>
              </a:rPr>
              <a:t>коопера</a:t>
            </a:r>
            <a:r>
              <a:rPr lang="ru-RU" sz="1200" dirty="0" smtClean="0">
                <a:cs typeface="Calibri"/>
              </a:rPr>
              <a:t>ция</a:t>
            </a:r>
            <a:r>
              <a:rPr lang="ru-RU" sz="1200" spc="5" dirty="0" smtClean="0">
                <a:cs typeface="Calibri"/>
              </a:rPr>
              <a:t> </a:t>
            </a:r>
            <a:r>
              <a:rPr lang="ru-RU" sz="1200" spc="10" dirty="0">
                <a:cs typeface="Calibri"/>
              </a:rPr>
              <a:t>малого </a:t>
            </a:r>
            <a:r>
              <a:rPr lang="ru-RU" sz="1200" spc="-5" dirty="0">
                <a:cs typeface="Calibri"/>
              </a:rPr>
              <a:t>и</a:t>
            </a:r>
            <a:r>
              <a:rPr lang="ru-RU" sz="1200" spc="10" dirty="0">
                <a:cs typeface="Calibri"/>
              </a:rPr>
              <a:t> </a:t>
            </a:r>
            <a:r>
              <a:rPr lang="ru-RU" sz="1200" spc="15" dirty="0">
                <a:cs typeface="Calibri"/>
              </a:rPr>
              <a:t>крупного </a:t>
            </a:r>
            <a:r>
              <a:rPr lang="ru-RU" sz="1200" dirty="0">
                <a:cs typeface="Calibri"/>
              </a:rPr>
              <a:t>бизнеса);</a:t>
            </a:r>
          </a:p>
          <a:p>
            <a:pPr algn="just">
              <a:lnSpc>
                <a:spcPct val="100000"/>
              </a:lnSpc>
              <a:spcBef>
                <a:spcPts val="15"/>
              </a:spcBef>
              <a:buFont typeface="Calibri"/>
              <a:buChar char="•"/>
            </a:pPr>
            <a:endParaRPr lang="ru-RU" sz="1200" dirty="0">
              <a:cs typeface="Calibri"/>
            </a:endParaRPr>
          </a:p>
          <a:p>
            <a:pPr marL="120650" indent="-107950" algn="just">
              <a:lnSpc>
                <a:spcPct val="100000"/>
              </a:lnSpc>
              <a:buChar char="•"/>
              <a:tabLst>
                <a:tab pos="120650" algn="l"/>
              </a:tabLst>
            </a:pPr>
            <a:r>
              <a:rPr lang="ru-RU" sz="1200" spc="20" dirty="0">
                <a:cs typeface="Calibri"/>
              </a:rPr>
              <a:t>поддержка</a:t>
            </a:r>
            <a:r>
              <a:rPr lang="ru-RU" sz="1200" spc="5" dirty="0">
                <a:cs typeface="Calibri"/>
              </a:rPr>
              <a:t> </a:t>
            </a:r>
            <a:r>
              <a:rPr lang="ru-RU" sz="1200" spc="10" dirty="0" smtClean="0">
                <a:cs typeface="Calibri"/>
              </a:rPr>
              <a:t>экспортно</a:t>
            </a:r>
            <a:r>
              <a:rPr lang="ru-RU" sz="1200" spc="5" dirty="0">
                <a:cs typeface="Calibri"/>
              </a:rPr>
              <a:t>-</a:t>
            </a:r>
            <a:r>
              <a:rPr lang="ru-RU" sz="1200" dirty="0" smtClean="0">
                <a:cs typeface="Calibri"/>
              </a:rPr>
              <a:t>ориентированных </a:t>
            </a:r>
            <a:r>
              <a:rPr lang="ru-RU" sz="1200" spc="-5" dirty="0">
                <a:cs typeface="Calibri"/>
              </a:rPr>
              <a:t>компаний.</a:t>
            </a:r>
            <a:endParaRPr lang="ru-RU" sz="1200" dirty="0"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839871" y="585700"/>
            <a:ext cx="1779565" cy="8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262" y="4383248"/>
            <a:ext cx="12193200" cy="247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99479" y="283003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55" dirty="0">
                <a:solidFill>
                  <a:schemeClr val="bg1"/>
                </a:solidFill>
              </a:rPr>
              <a:t>ГЕОГРАФИЯ</a:t>
            </a:r>
            <a:r>
              <a:rPr lang="ru-RU" b="1" spc="25" dirty="0">
                <a:solidFill>
                  <a:schemeClr val="bg1"/>
                </a:solidFill>
              </a:rPr>
              <a:t> </a:t>
            </a:r>
            <a:r>
              <a:rPr lang="ru-RU" b="1" spc="120" dirty="0">
                <a:solidFill>
                  <a:schemeClr val="bg1"/>
                </a:solidFill>
              </a:rPr>
              <a:t>ДЕЯТЕЛЬНОСТИ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object 23"/>
          <p:cNvSpPr txBox="1"/>
          <p:nvPr/>
        </p:nvSpPr>
        <p:spPr>
          <a:xfrm>
            <a:off x="667776" y="1133422"/>
            <a:ext cx="2382520" cy="11906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>
              <a:lnSpc>
                <a:spcPts val="2830"/>
              </a:lnSpc>
              <a:spcBef>
                <a:spcPts val="765"/>
              </a:spcBef>
            </a:pPr>
            <a:r>
              <a:rPr sz="2900" b="1" spc="95" dirty="0">
                <a:solidFill>
                  <a:srgbClr val="939597"/>
                </a:solidFill>
                <a:latin typeface="Calibri"/>
                <a:cs typeface="Calibri"/>
              </a:rPr>
              <a:t>Деятельность  </a:t>
            </a:r>
            <a:r>
              <a:rPr sz="2900" b="1" spc="110" dirty="0">
                <a:solidFill>
                  <a:srgbClr val="939597"/>
                </a:solidFill>
                <a:latin typeface="Calibri"/>
                <a:cs typeface="Calibri"/>
              </a:rPr>
              <a:t>Фонда</a:t>
            </a: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2840"/>
              </a:lnSpc>
            </a:pPr>
            <a:r>
              <a:rPr sz="2900" b="1" spc="110" dirty="0">
                <a:solidFill>
                  <a:srgbClr val="939597"/>
                </a:solidFill>
                <a:latin typeface="Calibri"/>
                <a:cs typeface="Calibri"/>
              </a:rPr>
              <a:t>с</a:t>
            </a:r>
            <a:r>
              <a:rPr sz="2900" b="1" spc="180" dirty="0">
                <a:solidFill>
                  <a:srgbClr val="939597"/>
                </a:solidFill>
                <a:latin typeface="Calibri"/>
                <a:cs typeface="Calibri"/>
              </a:rPr>
              <a:t> </a:t>
            </a:r>
            <a:r>
              <a:rPr sz="2900" b="1" spc="135" dirty="0">
                <a:solidFill>
                  <a:srgbClr val="939597"/>
                </a:solidFill>
                <a:latin typeface="Calibri"/>
                <a:cs typeface="Calibri"/>
              </a:rPr>
              <a:t>1994</a:t>
            </a:r>
            <a:r>
              <a:rPr sz="2900" b="1" spc="180" dirty="0">
                <a:solidFill>
                  <a:srgbClr val="939597"/>
                </a:solidFill>
                <a:latin typeface="Calibri"/>
                <a:cs typeface="Calibri"/>
              </a:rPr>
              <a:t> </a:t>
            </a:r>
            <a:r>
              <a:rPr sz="2900" b="1" spc="135" dirty="0">
                <a:solidFill>
                  <a:srgbClr val="939597"/>
                </a:solidFill>
                <a:latin typeface="Calibri"/>
                <a:cs typeface="Calibri"/>
              </a:rPr>
              <a:t>года: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3500783" y="1516199"/>
            <a:ext cx="427355" cy="493395"/>
          </a:xfrm>
          <a:custGeom>
            <a:avLst/>
            <a:gdLst/>
            <a:ahLst/>
            <a:cxnLst/>
            <a:rect l="l" t="t" r="r" b="b"/>
            <a:pathLst>
              <a:path w="427354" h="493394">
                <a:moveTo>
                  <a:pt x="0" y="133235"/>
                </a:moveTo>
                <a:lnTo>
                  <a:pt x="0" y="371360"/>
                </a:lnTo>
                <a:lnTo>
                  <a:pt x="206654" y="492899"/>
                </a:lnTo>
                <a:lnTo>
                  <a:pt x="206654" y="413816"/>
                </a:lnTo>
                <a:lnTo>
                  <a:pt x="69151" y="332955"/>
                </a:lnTo>
                <a:lnTo>
                  <a:pt x="67919" y="330657"/>
                </a:lnTo>
                <a:lnTo>
                  <a:pt x="67894" y="328282"/>
                </a:lnTo>
                <a:lnTo>
                  <a:pt x="67894" y="173164"/>
                </a:lnTo>
                <a:lnTo>
                  <a:pt x="0" y="133235"/>
                </a:lnTo>
                <a:close/>
              </a:path>
              <a:path w="427354" h="493394">
                <a:moveTo>
                  <a:pt x="427177" y="133235"/>
                </a:moveTo>
                <a:lnTo>
                  <a:pt x="359282" y="173164"/>
                </a:lnTo>
                <a:lnTo>
                  <a:pt x="359282" y="328282"/>
                </a:lnTo>
                <a:lnTo>
                  <a:pt x="359257" y="330657"/>
                </a:lnTo>
                <a:lnTo>
                  <a:pt x="358038" y="332955"/>
                </a:lnTo>
                <a:lnTo>
                  <a:pt x="220522" y="413816"/>
                </a:lnTo>
                <a:lnTo>
                  <a:pt x="220522" y="492899"/>
                </a:lnTo>
                <a:lnTo>
                  <a:pt x="427177" y="371360"/>
                </a:lnTo>
                <a:lnTo>
                  <a:pt x="427177" y="133235"/>
                </a:lnTo>
                <a:close/>
              </a:path>
              <a:path w="427354" h="493394">
                <a:moveTo>
                  <a:pt x="81762" y="181317"/>
                </a:moveTo>
                <a:lnTo>
                  <a:pt x="81762" y="324345"/>
                </a:lnTo>
                <a:lnTo>
                  <a:pt x="206654" y="397789"/>
                </a:lnTo>
                <a:lnTo>
                  <a:pt x="206654" y="254762"/>
                </a:lnTo>
                <a:lnTo>
                  <a:pt x="81762" y="181317"/>
                </a:lnTo>
                <a:close/>
              </a:path>
              <a:path w="427354" h="493394">
                <a:moveTo>
                  <a:pt x="345414" y="181317"/>
                </a:moveTo>
                <a:lnTo>
                  <a:pt x="220522" y="254762"/>
                </a:lnTo>
                <a:lnTo>
                  <a:pt x="220522" y="397789"/>
                </a:lnTo>
                <a:lnTo>
                  <a:pt x="345414" y="324345"/>
                </a:lnTo>
                <a:lnTo>
                  <a:pt x="345414" y="181317"/>
                </a:lnTo>
                <a:close/>
              </a:path>
              <a:path w="427354" h="493394">
                <a:moveTo>
                  <a:pt x="213588" y="95097"/>
                </a:moveTo>
                <a:lnTo>
                  <a:pt x="88468" y="168363"/>
                </a:lnTo>
                <a:lnTo>
                  <a:pt x="213588" y="241947"/>
                </a:lnTo>
                <a:lnTo>
                  <a:pt x="338708" y="168363"/>
                </a:lnTo>
                <a:lnTo>
                  <a:pt x="213588" y="95097"/>
                </a:lnTo>
                <a:close/>
              </a:path>
              <a:path w="427354" h="493394">
                <a:moveTo>
                  <a:pt x="213588" y="0"/>
                </a:moveTo>
                <a:lnTo>
                  <a:pt x="6705" y="121158"/>
                </a:lnTo>
                <a:lnTo>
                  <a:pt x="74091" y="160782"/>
                </a:lnTo>
                <a:lnTo>
                  <a:pt x="210007" y="81191"/>
                </a:lnTo>
                <a:lnTo>
                  <a:pt x="212102" y="79921"/>
                </a:lnTo>
                <a:lnTo>
                  <a:pt x="214820" y="79806"/>
                </a:lnTo>
                <a:lnTo>
                  <a:pt x="349862" y="79806"/>
                </a:lnTo>
                <a:lnTo>
                  <a:pt x="213588" y="0"/>
                </a:lnTo>
                <a:close/>
              </a:path>
              <a:path w="427354" h="493394">
                <a:moveTo>
                  <a:pt x="349862" y="79806"/>
                </a:moveTo>
                <a:lnTo>
                  <a:pt x="214820" y="79806"/>
                </a:lnTo>
                <a:lnTo>
                  <a:pt x="353085" y="160782"/>
                </a:lnTo>
                <a:lnTo>
                  <a:pt x="420471" y="121158"/>
                </a:lnTo>
                <a:lnTo>
                  <a:pt x="349862" y="7980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6"/>
          <p:cNvSpPr txBox="1"/>
          <p:nvPr/>
        </p:nvSpPr>
        <p:spPr>
          <a:xfrm>
            <a:off x="4119538" y="1437843"/>
            <a:ext cx="61214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120" dirty="0">
                <a:solidFill>
                  <a:srgbClr val="0064A6"/>
                </a:solidFill>
                <a:latin typeface="Calibri"/>
                <a:cs typeface="Calibri"/>
              </a:rPr>
              <a:t>70</a:t>
            </a:r>
            <a:endParaRPr sz="4300" dirty="0">
              <a:latin typeface="Calibri"/>
              <a:cs typeface="Calibri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4180755" y="1357982"/>
            <a:ext cx="580390" cy="144780"/>
          </a:xfrm>
          <a:custGeom>
            <a:avLst/>
            <a:gdLst/>
            <a:ahLst/>
            <a:cxnLst/>
            <a:rect l="l" t="t" r="r" b="b"/>
            <a:pathLst>
              <a:path w="580389" h="144780">
                <a:moveTo>
                  <a:pt x="11658" y="36499"/>
                </a:moveTo>
                <a:lnTo>
                  <a:pt x="0" y="36499"/>
                </a:lnTo>
                <a:lnTo>
                  <a:pt x="0" y="144157"/>
                </a:lnTo>
                <a:lnTo>
                  <a:pt x="13208" y="144157"/>
                </a:lnTo>
                <a:lnTo>
                  <a:pt x="13208" y="109512"/>
                </a:lnTo>
                <a:lnTo>
                  <a:pt x="52266" y="109512"/>
                </a:lnTo>
                <a:lnTo>
                  <a:pt x="56103" y="107091"/>
                </a:lnTo>
                <a:lnTo>
                  <a:pt x="59358" y="101892"/>
                </a:lnTo>
                <a:lnTo>
                  <a:pt x="43370" y="101892"/>
                </a:lnTo>
                <a:lnTo>
                  <a:pt x="35128" y="101714"/>
                </a:lnTo>
                <a:lnTo>
                  <a:pt x="28752" y="101714"/>
                </a:lnTo>
                <a:lnTo>
                  <a:pt x="22669" y="100787"/>
                </a:lnTo>
                <a:lnTo>
                  <a:pt x="13208" y="96913"/>
                </a:lnTo>
                <a:lnTo>
                  <a:pt x="13208" y="57632"/>
                </a:lnTo>
                <a:lnTo>
                  <a:pt x="20027" y="52971"/>
                </a:lnTo>
                <a:lnTo>
                  <a:pt x="30454" y="48602"/>
                </a:lnTo>
                <a:lnTo>
                  <a:pt x="60038" y="48602"/>
                </a:lnTo>
                <a:lnTo>
                  <a:pt x="57513" y="44551"/>
                </a:lnTo>
                <a:lnTo>
                  <a:pt x="13208" y="44551"/>
                </a:lnTo>
                <a:lnTo>
                  <a:pt x="11658" y="36499"/>
                </a:lnTo>
                <a:close/>
              </a:path>
              <a:path w="580389" h="144780">
                <a:moveTo>
                  <a:pt x="52266" y="109512"/>
                </a:moveTo>
                <a:lnTo>
                  <a:pt x="13208" y="109512"/>
                </a:lnTo>
                <a:lnTo>
                  <a:pt x="23469" y="113690"/>
                </a:lnTo>
                <a:lnTo>
                  <a:pt x="30772" y="114312"/>
                </a:lnTo>
                <a:lnTo>
                  <a:pt x="36360" y="114312"/>
                </a:lnTo>
                <a:lnTo>
                  <a:pt x="47587" y="112463"/>
                </a:lnTo>
                <a:lnTo>
                  <a:pt x="52266" y="109512"/>
                </a:lnTo>
                <a:close/>
              </a:path>
              <a:path w="580389" h="144780">
                <a:moveTo>
                  <a:pt x="60038" y="48602"/>
                </a:moveTo>
                <a:lnTo>
                  <a:pt x="44602" y="48602"/>
                </a:lnTo>
                <a:lnTo>
                  <a:pt x="50012" y="52349"/>
                </a:lnTo>
                <a:lnTo>
                  <a:pt x="50012" y="98145"/>
                </a:lnTo>
                <a:lnTo>
                  <a:pt x="43370" y="101892"/>
                </a:lnTo>
                <a:lnTo>
                  <a:pt x="59358" y="101892"/>
                </a:lnTo>
                <a:lnTo>
                  <a:pt x="61507" y="98458"/>
                </a:lnTo>
                <a:lnTo>
                  <a:pt x="63398" y="86829"/>
                </a:lnTo>
                <a:lnTo>
                  <a:pt x="63398" y="63233"/>
                </a:lnTo>
                <a:lnTo>
                  <a:pt x="61484" y="50923"/>
                </a:lnTo>
                <a:lnTo>
                  <a:pt x="60038" y="48602"/>
                </a:lnTo>
                <a:close/>
              </a:path>
              <a:path w="580389" h="144780">
                <a:moveTo>
                  <a:pt x="37592" y="35712"/>
                </a:moveTo>
                <a:lnTo>
                  <a:pt x="33126" y="36066"/>
                </a:lnTo>
                <a:lnTo>
                  <a:pt x="27843" y="37393"/>
                </a:lnTo>
                <a:lnTo>
                  <a:pt x="21338" y="40089"/>
                </a:lnTo>
                <a:lnTo>
                  <a:pt x="13208" y="44551"/>
                </a:lnTo>
                <a:lnTo>
                  <a:pt x="57513" y="44551"/>
                </a:lnTo>
                <a:lnTo>
                  <a:pt x="56143" y="42352"/>
                </a:lnTo>
                <a:lnTo>
                  <a:pt x="47978" y="37342"/>
                </a:lnTo>
                <a:lnTo>
                  <a:pt x="37592" y="35712"/>
                </a:lnTo>
                <a:close/>
              </a:path>
              <a:path w="580389" h="144780">
                <a:moveTo>
                  <a:pt x="136219" y="47688"/>
                </a:moveTo>
                <a:lnTo>
                  <a:pt x="120383" y="47688"/>
                </a:lnTo>
                <a:lnTo>
                  <a:pt x="126758" y="51384"/>
                </a:lnTo>
                <a:lnTo>
                  <a:pt x="126758" y="68033"/>
                </a:lnTo>
                <a:lnTo>
                  <a:pt x="104216" y="68033"/>
                </a:lnTo>
                <a:lnTo>
                  <a:pt x="95463" y="69218"/>
                </a:lnTo>
                <a:lnTo>
                  <a:pt x="86337" y="73093"/>
                </a:lnTo>
                <a:lnTo>
                  <a:pt x="79159" y="80137"/>
                </a:lnTo>
                <a:lnTo>
                  <a:pt x="76250" y="90830"/>
                </a:lnTo>
                <a:lnTo>
                  <a:pt x="77991" y="100488"/>
                </a:lnTo>
                <a:lnTo>
                  <a:pt x="82937" y="107780"/>
                </a:lnTo>
                <a:lnTo>
                  <a:pt x="90674" y="112388"/>
                </a:lnTo>
                <a:lnTo>
                  <a:pt x="100787" y="113995"/>
                </a:lnTo>
                <a:lnTo>
                  <a:pt x="105678" y="113695"/>
                </a:lnTo>
                <a:lnTo>
                  <a:pt x="111269" y="112525"/>
                </a:lnTo>
                <a:lnTo>
                  <a:pt x="117991" y="110073"/>
                </a:lnTo>
                <a:lnTo>
                  <a:pt x="126276" y="105930"/>
                </a:lnTo>
                <a:lnTo>
                  <a:pt x="139928" y="105930"/>
                </a:lnTo>
                <a:lnTo>
                  <a:pt x="139928" y="102019"/>
                </a:lnTo>
                <a:lnTo>
                  <a:pt x="95681" y="102019"/>
                </a:lnTo>
                <a:lnTo>
                  <a:pt x="89954" y="98323"/>
                </a:lnTo>
                <a:lnTo>
                  <a:pt x="89954" y="80314"/>
                </a:lnTo>
                <a:lnTo>
                  <a:pt x="99860" y="79032"/>
                </a:lnTo>
                <a:lnTo>
                  <a:pt x="139928" y="79032"/>
                </a:lnTo>
                <a:lnTo>
                  <a:pt x="139928" y="62433"/>
                </a:lnTo>
                <a:lnTo>
                  <a:pt x="138135" y="50638"/>
                </a:lnTo>
                <a:lnTo>
                  <a:pt x="136219" y="47688"/>
                </a:lnTo>
                <a:close/>
              </a:path>
              <a:path w="580389" h="144780">
                <a:moveTo>
                  <a:pt x="139928" y="105930"/>
                </a:moveTo>
                <a:lnTo>
                  <a:pt x="126276" y="105930"/>
                </a:lnTo>
                <a:lnTo>
                  <a:pt x="126758" y="106248"/>
                </a:lnTo>
                <a:lnTo>
                  <a:pt x="128308" y="113372"/>
                </a:lnTo>
                <a:lnTo>
                  <a:pt x="139928" y="113372"/>
                </a:lnTo>
                <a:lnTo>
                  <a:pt x="139928" y="105930"/>
                </a:lnTo>
                <a:close/>
              </a:path>
              <a:path w="580389" h="144780">
                <a:moveTo>
                  <a:pt x="139928" y="79032"/>
                </a:moveTo>
                <a:lnTo>
                  <a:pt x="126758" y="79032"/>
                </a:lnTo>
                <a:lnTo>
                  <a:pt x="126758" y="93649"/>
                </a:lnTo>
                <a:lnTo>
                  <a:pt x="120688" y="97091"/>
                </a:lnTo>
                <a:lnTo>
                  <a:pt x="111353" y="102019"/>
                </a:lnTo>
                <a:lnTo>
                  <a:pt x="139928" y="102019"/>
                </a:lnTo>
                <a:lnTo>
                  <a:pt x="139928" y="79032"/>
                </a:lnTo>
                <a:close/>
              </a:path>
              <a:path w="580389" h="144780">
                <a:moveTo>
                  <a:pt x="110426" y="35572"/>
                </a:moveTo>
                <a:lnTo>
                  <a:pt x="103658" y="35931"/>
                </a:lnTo>
                <a:lnTo>
                  <a:pt x="96358" y="37293"/>
                </a:lnTo>
                <a:lnTo>
                  <a:pt x="88795" y="40083"/>
                </a:lnTo>
                <a:lnTo>
                  <a:pt x="81241" y="44729"/>
                </a:lnTo>
                <a:lnTo>
                  <a:pt x="87757" y="54813"/>
                </a:lnTo>
                <a:lnTo>
                  <a:pt x="95542" y="48437"/>
                </a:lnTo>
                <a:lnTo>
                  <a:pt x="104089" y="47688"/>
                </a:lnTo>
                <a:lnTo>
                  <a:pt x="136219" y="47688"/>
                </a:lnTo>
                <a:lnTo>
                  <a:pt x="132688" y="42249"/>
                </a:lnTo>
                <a:lnTo>
                  <a:pt x="123485" y="37237"/>
                </a:lnTo>
                <a:lnTo>
                  <a:pt x="110426" y="35572"/>
                </a:lnTo>
                <a:close/>
              </a:path>
              <a:path w="580389" h="144780">
                <a:moveTo>
                  <a:pt x="209105" y="0"/>
                </a:moveTo>
                <a:lnTo>
                  <a:pt x="202539" y="2946"/>
                </a:lnTo>
                <a:lnTo>
                  <a:pt x="201002" y="3695"/>
                </a:lnTo>
                <a:lnTo>
                  <a:pt x="188899" y="8674"/>
                </a:lnTo>
                <a:lnTo>
                  <a:pt x="158281" y="36544"/>
                </a:lnTo>
                <a:lnTo>
                  <a:pt x="154851" y="85420"/>
                </a:lnTo>
                <a:lnTo>
                  <a:pt x="157030" y="97451"/>
                </a:lnTo>
                <a:lnTo>
                  <a:pt x="163304" y="106497"/>
                </a:lnTo>
                <a:lnTo>
                  <a:pt x="173276" y="112193"/>
                </a:lnTo>
                <a:lnTo>
                  <a:pt x="186550" y="114173"/>
                </a:lnTo>
                <a:lnTo>
                  <a:pt x="198839" y="112193"/>
                </a:lnTo>
                <a:lnTo>
                  <a:pt x="209035" y="106497"/>
                </a:lnTo>
                <a:lnTo>
                  <a:pt x="212714" y="101714"/>
                </a:lnTo>
                <a:lnTo>
                  <a:pt x="186867" y="101714"/>
                </a:lnTo>
                <a:lnTo>
                  <a:pt x="179576" y="100755"/>
                </a:lnTo>
                <a:lnTo>
                  <a:pt x="173662" y="97645"/>
                </a:lnTo>
                <a:lnTo>
                  <a:pt x="169697" y="92032"/>
                </a:lnTo>
                <a:lnTo>
                  <a:pt x="168249" y="83566"/>
                </a:lnTo>
                <a:lnTo>
                  <a:pt x="168371" y="70358"/>
                </a:lnTo>
                <a:lnTo>
                  <a:pt x="169958" y="62407"/>
                </a:lnTo>
                <a:lnTo>
                  <a:pt x="174358" y="56575"/>
                </a:lnTo>
                <a:lnTo>
                  <a:pt x="180358" y="53243"/>
                </a:lnTo>
                <a:lnTo>
                  <a:pt x="186867" y="52184"/>
                </a:lnTo>
                <a:lnTo>
                  <a:pt x="214143" y="52184"/>
                </a:lnTo>
                <a:lnTo>
                  <a:pt x="211010" y="47253"/>
                </a:lnTo>
                <a:lnTo>
                  <a:pt x="210401" y="46888"/>
                </a:lnTo>
                <a:lnTo>
                  <a:pt x="169786" y="46888"/>
                </a:lnTo>
                <a:lnTo>
                  <a:pt x="169468" y="46278"/>
                </a:lnTo>
                <a:lnTo>
                  <a:pt x="200075" y="16764"/>
                </a:lnTo>
                <a:lnTo>
                  <a:pt x="201485" y="16471"/>
                </a:lnTo>
                <a:lnTo>
                  <a:pt x="213906" y="11176"/>
                </a:lnTo>
                <a:lnTo>
                  <a:pt x="209105" y="0"/>
                </a:lnTo>
                <a:close/>
              </a:path>
              <a:path w="580389" h="144780">
                <a:moveTo>
                  <a:pt x="214143" y="52184"/>
                </a:moveTo>
                <a:lnTo>
                  <a:pt x="186867" y="52184"/>
                </a:lnTo>
                <a:lnTo>
                  <a:pt x="194546" y="53141"/>
                </a:lnTo>
                <a:lnTo>
                  <a:pt x="200371" y="56251"/>
                </a:lnTo>
                <a:lnTo>
                  <a:pt x="204066" y="61871"/>
                </a:lnTo>
                <a:lnTo>
                  <a:pt x="205359" y="70358"/>
                </a:lnTo>
                <a:lnTo>
                  <a:pt x="205359" y="83566"/>
                </a:lnTo>
                <a:lnTo>
                  <a:pt x="203825" y="92032"/>
                </a:lnTo>
                <a:lnTo>
                  <a:pt x="199728" y="97645"/>
                </a:lnTo>
                <a:lnTo>
                  <a:pt x="193823" y="100755"/>
                </a:lnTo>
                <a:lnTo>
                  <a:pt x="186867" y="101714"/>
                </a:lnTo>
                <a:lnTo>
                  <a:pt x="212714" y="101714"/>
                </a:lnTo>
                <a:lnTo>
                  <a:pt x="215993" y="97451"/>
                </a:lnTo>
                <a:lnTo>
                  <a:pt x="218567" y="85420"/>
                </a:lnTo>
                <a:lnTo>
                  <a:pt x="218567" y="68033"/>
                </a:lnTo>
                <a:lnTo>
                  <a:pt x="216660" y="56145"/>
                </a:lnTo>
                <a:lnTo>
                  <a:pt x="214143" y="52184"/>
                </a:lnTo>
                <a:close/>
              </a:path>
              <a:path w="580389" h="144780">
                <a:moveTo>
                  <a:pt x="188899" y="39751"/>
                </a:moveTo>
                <a:lnTo>
                  <a:pt x="184404" y="39751"/>
                </a:lnTo>
                <a:lnTo>
                  <a:pt x="175196" y="41300"/>
                </a:lnTo>
                <a:lnTo>
                  <a:pt x="169786" y="46888"/>
                </a:lnTo>
                <a:lnTo>
                  <a:pt x="210401" y="46888"/>
                </a:lnTo>
                <a:lnTo>
                  <a:pt x="201722" y="41680"/>
                </a:lnTo>
                <a:lnTo>
                  <a:pt x="188899" y="39751"/>
                </a:lnTo>
                <a:close/>
              </a:path>
              <a:path w="580389" h="144780">
                <a:moveTo>
                  <a:pt x="265328" y="35572"/>
                </a:moveTo>
                <a:lnTo>
                  <a:pt x="252996" y="37494"/>
                </a:lnTo>
                <a:lnTo>
                  <a:pt x="242855" y="43054"/>
                </a:lnTo>
                <a:lnTo>
                  <a:pt x="235981" y="51940"/>
                </a:lnTo>
                <a:lnTo>
                  <a:pt x="233451" y="63842"/>
                </a:lnTo>
                <a:lnTo>
                  <a:pt x="233451" y="86207"/>
                </a:lnTo>
                <a:lnTo>
                  <a:pt x="235916" y="98099"/>
                </a:lnTo>
                <a:lnTo>
                  <a:pt x="242666" y="106876"/>
                </a:lnTo>
                <a:lnTo>
                  <a:pt x="252734" y="112310"/>
                </a:lnTo>
                <a:lnTo>
                  <a:pt x="265150" y="114173"/>
                </a:lnTo>
                <a:lnTo>
                  <a:pt x="277439" y="112310"/>
                </a:lnTo>
                <a:lnTo>
                  <a:pt x="287635" y="106876"/>
                </a:lnTo>
                <a:lnTo>
                  <a:pt x="291728" y="101714"/>
                </a:lnTo>
                <a:lnTo>
                  <a:pt x="265468" y="101714"/>
                </a:lnTo>
                <a:lnTo>
                  <a:pt x="258168" y="100755"/>
                </a:lnTo>
                <a:lnTo>
                  <a:pt x="252252" y="97645"/>
                </a:lnTo>
                <a:lnTo>
                  <a:pt x="248285" y="92032"/>
                </a:lnTo>
                <a:lnTo>
                  <a:pt x="246837" y="83566"/>
                </a:lnTo>
                <a:lnTo>
                  <a:pt x="246837" y="66179"/>
                </a:lnTo>
                <a:lnTo>
                  <a:pt x="248546" y="57690"/>
                </a:lnTo>
                <a:lnTo>
                  <a:pt x="252947" y="52066"/>
                </a:lnTo>
                <a:lnTo>
                  <a:pt x="258951" y="48952"/>
                </a:lnTo>
                <a:lnTo>
                  <a:pt x="265468" y="47993"/>
                </a:lnTo>
                <a:lnTo>
                  <a:pt x="291890" y="47993"/>
                </a:lnTo>
                <a:lnTo>
                  <a:pt x="288234" y="43054"/>
                </a:lnTo>
                <a:lnTo>
                  <a:pt x="278163" y="37494"/>
                </a:lnTo>
                <a:lnTo>
                  <a:pt x="265328" y="35572"/>
                </a:lnTo>
                <a:close/>
              </a:path>
              <a:path w="580389" h="144780">
                <a:moveTo>
                  <a:pt x="291890" y="47993"/>
                </a:moveTo>
                <a:lnTo>
                  <a:pt x="265468" y="47993"/>
                </a:lnTo>
                <a:lnTo>
                  <a:pt x="271904" y="48952"/>
                </a:lnTo>
                <a:lnTo>
                  <a:pt x="277866" y="52066"/>
                </a:lnTo>
                <a:lnTo>
                  <a:pt x="282252" y="57690"/>
                </a:lnTo>
                <a:lnTo>
                  <a:pt x="283959" y="66179"/>
                </a:lnTo>
                <a:lnTo>
                  <a:pt x="283959" y="83566"/>
                </a:lnTo>
                <a:lnTo>
                  <a:pt x="282252" y="92032"/>
                </a:lnTo>
                <a:lnTo>
                  <a:pt x="277866" y="97645"/>
                </a:lnTo>
                <a:lnTo>
                  <a:pt x="271904" y="100755"/>
                </a:lnTo>
                <a:lnTo>
                  <a:pt x="265468" y="101714"/>
                </a:lnTo>
                <a:lnTo>
                  <a:pt x="291728" y="101714"/>
                </a:lnTo>
                <a:lnTo>
                  <a:pt x="294593" y="98099"/>
                </a:lnTo>
                <a:lnTo>
                  <a:pt x="297167" y="86207"/>
                </a:lnTo>
                <a:lnTo>
                  <a:pt x="297167" y="63842"/>
                </a:lnTo>
                <a:lnTo>
                  <a:pt x="294812" y="51940"/>
                </a:lnTo>
                <a:lnTo>
                  <a:pt x="291890" y="47993"/>
                </a:lnTo>
                <a:close/>
              </a:path>
              <a:path w="580389" h="144780">
                <a:moveTo>
                  <a:pt x="343801" y="48298"/>
                </a:moveTo>
                <a:lnTo>
                  <a:pt x="329971" y="48298"/>
                </a:lnTo>
                <a:lnTo>
                  <a:pt x="329971" y="113372"/>
                </a:lnTo>
                <a:lnTo>
                  <a:pt x="343801" y="113372"/>
                </a:lnTo>
                <a:lnTo>
                  <a:pt x="343801" y="48298"/>
                </a:lnTo>
                <a:close/>
              </a:path>
              <a:path w="580389" h="144780">
                <a:moveTo>
                  <a:pt x="367703" y="36322"/>
                </a:moveTo>
                <a:lnTo>
                  <a:pt x="306197" y="36322"/>
                </a:lnTo>
                <a:lnTo>
                  <a:pt x="306197" y="48298"/>
                </a:lnTo>
                <a:lnTo>
                  <a:pt x="367703" y="48298"/>
                </a:lnTo>
                <a:lnTo>
                  <a:pt x="367703" y="36322"/>
                </a:lnTo>
                <a:close/>
              </a:path>
              <a:path w="580389" h="144780">
                <a:moveTo>
                  <a:pt x="430453" y="47688"/>
                </a:moveTo>
                <a:lnTo>
                  <a:pt x="414616" y="47688"/>
                </a:lnTo>
                <a:lnTo>
                  <a:pt x="420992" y="51384"/>
                </a:lnTo>
                <a:lnTo>
                  <a:pt x="420992" y="68033"/>
                </a:lnTo>
                <a:lnTo>
                  <a:pt x="398449" y="68033"/>
                </a:lnTo>
                <a:lnTo>
                  <a:pt x="389697" y="69218"/>
                </a:lnTo>
                <a:lnTo>
                  <a:pt x="380571" y="73093"/>
                </a:lnTo>
                <a:lnTo>
                  <a:pt x="373393" y="80137"/>
                </a:lnTo>
                <a:lnTo>
                  <a:pt x="370484" y="90830"/>
                </a:lnTo>
                <a:lnTo>
                  <a:pt x="372225" y="100488"/>
                </a:lnTo>
                <a:lnTo>
                  <a:pt x="377170" y="107780"/>
                </a:lnTo>
                <a:lnTo>
                  <a:pt x="384907" y="112388"/>
                </a:lnTo>
                <a:lnTo>
                  <a:pt x="395020" y="113995"/>
                </a:lnTo>
                <a:lnTo>
                  <a:pt x="399912" y="113695"/>
                </a:lnTo>
                <a:lnTo>
                  <a:pt x="405503" y="112525"/>
                </a:lnTo>
                <a:lnTo>
                  <a:pt x="412224" y="110073"/>
                </a:lnTo>
                <a:lnTo>
                  <a:pt x="420509" y="105930"/>
                </a:lnTo>
                <a:lnTo>
                  <a:pt x="434162" y="105930"/>
                </a:lnTo>
                <a:lnTo>
                  <a:pt x="434162" y="102019"/>
                </a:lnTo>
                <a:lnTo>
                  <a:pt x="389902" y="102019"/>
                </a:lnTo>
                <a:lnTo>
                  <a:pt x="384187" y="98323"/>
                </a:lnTo>
                <a:lnTo>
                  <a:pt x="384187" y="80314"/>
                </a:lnTo>
                <a:lnTo>
                  <a:pt x="394093" y="79032"/>
                </a:lnTo>
                <a:lnTo>
                  <a:pt x="434162" y="79032"/>
                </a:lnTo>
                <a:lnTo>
                  <a:pt x="434162" y="62433"/>
                </a:lnTo>
                <a:lnTo>
                  <a:pt x="432368" y="50638"/>
                </a:lnTo>
                <a:lnTo>
                  <a:pt x="430453" y="47688"/>
                </a:lnTo>
                <a:close/>
              </a:path>
              <a:path w="580389" h="144780">
                <a:moveTo>
                  <a:pt x="434162" y="105930"/>
                </a:moveTo>
                <a:lnTo>
                  <a:pt x="420509" y="105930"/>
                </a:lnTo>
                <a:lnTo>
                  <a:pt x="420992" y="106248"/>
                </a:lnTo>
                <a:lnTo>
                  <a:pt x="422541" y="113372"/>
                </a:lnTo>
                <a:lnTo>
                  <a:pt x="434162" y="113372"/>
                </a:lnTo>
                <a:lnTo>
                  <a:pt x="434162" y="105930"/>
                </a:lnTo>
                <a:close/>
              </a:path>
              <a:path w="580389" h="144780">
                <a:moveTo>
                  <a:pt x="434162" y="79032"/>
                </a:moveTo>
                <a:lnTo>
                  <a:pt x="420992" y="79032"/>
                </a:lnTo>
                <a:lnTo>
                  <a:pt x="420992" y="93649"/>
                </a:lnTo>
                <a:lnTo>
                  <a:pt x="414921" y="97091"/>
                </a:lnTo>
                <a:lnTo>
                  <a:pt x="405587" y="102019"/>
                </a:lnTo>
                <a:lnTo>
                  <a:pt x="434162" y="102019"/>
                </a:lnTo>
                <a:lnTo>
                  <a:pt x="434162" y="79032"/>
                </a:lnTo>
                <a:close/>
              </a:path>
              <a:path w="580389" h="144780">
                <a:moveTo>
                  <a:pt x="404660" y="35572"/>
                </a:moveTo>
                <a:lnTo>
                  <a:pt x="397892" y="35931"/>
                </a:lnTo>
                <a:lnTo>
                  <a:pt x="390590" y="37293"/>
                </a:lnTo>
                <a:lnTo>
                  <a:pt x="383023" y="40083"/>
                </a:lnTo>
                <a:lnTo>
                  <a:pt x="375462" y="44729"/>
                </a:lnTo>
                <a:lnTo>
                  <a:pt x="381977" y="54813"/>
                </a:lnTo>
                <a:lnTo>
                  <a:pt x="389775" y="48437"/>
                </a:lnTo>
                <a:lnTo>
                  <a:pt x="398322" y="47688"/>
                </a:lnTo>
                <a:lnTo>
                  <a:pt x="430453" y="47688"/>
                </a:lnTo>
                <a:lnTo>
                  <a:pt x="426921" y="42249"/>
                </a:lnTo>
                <a:lnTo>
                  <a:pt x="417719" y="37237"/>
                </a:lnTo>
                <a:lnTo>
                  <a:pt x="404660" y="35572"/>
                </a:lnTo>
                <a:close/>
              </a:path>
              <a:path w="580389" h="144780">
                <a:moveTo>
                  <a:pt x="479996" y="35712"/>
                </a:moveTo>
                <a:lnTo>
                  <a:pt x="467495" y="37820"/>
                </a:lnTo>
                <a:lnTo>
                  <a:pt x="457676" y="43830"/>
                </a:lnTo>
                <a:lnTo>
                  <a:pt x="451257" y="53275"/>
                </a:lnTo>
                <a:lnTo>
                  <a:pt x="448957" y="65684"/>
                </a:lnTo>
                <a:lnTo>
                  <a:pt x="448957" y="86042"/>
                </a:lnTo>
                <a:lnTo>
                  <a:pt x="451554" y="98367"/>
                </a:lnTo>
                <a:lnTo>
                  <a:pt x="458574" y="107156"/>
                </a:lnTo>
                <a:lnTo>
                  <a:pt x="468867" y="112420"/>
                </a:lnTo>
                <a:lnTo>
                  <a:pt x="481279" y="114173"/>
                </a:lnTo>
                <a:lnTo>
                  <a:pt x="488529" y="113656"/>
                </a:lnTo>
                <a:lnTo>
                  <a:pt x="495727" y="111913"/>
                </a:lnTo>
                <a:lnTo>
                  <a:pt x="502612" y="108659"/>
                </a:lnTo>
                <a:lnTo>
                  <a:pt x="508927" y="103606"/>
                </a:lnTo>
                <a:lnTo>
                  <a:pt x="507469" y="102019"/>
                </a:lnTo>
                <a:lnTo>
                  <a:pt x="481584" y="102019"/>
                </a:lnTo>
                <a:lnTo>
                  <a:pt x="474299" y="101077"/>
                </a:lnTo>
                <a:lnTo>
                  <a:pt x="468142" y="98083"/>
                </a:lnTo>
                <a:lnTo>
                  <a:pt x="463883" y="92787"/>
                </a:lnTo>
                <a:lnTo>
                  <a:pt x="462292" y="84937"/>
                </a:lnTo>
                <a:lnTo>
                  <a:pt x="462292" y="79832"/>
                </a:lnTo>
                <a:lnTo>
                  <a:pt x="511086" y="79832"/>
                </a:lnTo>
                <a:lnTo>
                  <a:pt x="511086" y="68948"/>
                </a:lnTo>
                <a:lnTo>
                  <a:pt x="462470" y="68948"/>
                </a:lnTo>
                <a:lnTo>
                  <a:pt x="462470" y="53581"/>
                </a:lnTo>
                <a:lnTo>
                  <a:pt x="470700" y="47815"/>
                </a:lnTo>
                <a:lnTo>
                  <a:pt x="505481" y="47815"/>
                </a:lnTo>
                <a:lnTo>
                  <a:pt x="502427" y="43465"/>
                </a:lnTo>
                <a:lnTo>
                  <a:pt x="492601" y="37717"/>
                </a:lnTo>
                <a:lnTo>
                  <a:pt x="479996" y="35712"/>
                </a:lnTo>
                <a:close/>
              </a:path>
              <a:path w="580389" h="144780">
                <a:moveTo>
                  <a:pt x="500519" y="94449"/>
                </a:moveTo>
                <a:lnTo>
                  <a:pt x="494131" y="100482"/>
                </a:lnTo>
                <a:lnTo>
                  <a:pt x="486689" y="102019"/>
                </a:lnTo>
                <a:lnTo>
                  <a:pt x="507469" y="102019"/>
                </a:lnTo>
                <a:lnTo>
                  <a:pt x="500519" y="94449"/>
                </a:lnTo>
                <a:close/>
              </a:path>
              <a:path w="580389" h="144780">
                <a:moveTo>
                  <a:pt x="505481" y="47815"/>
                </a:moveTo>
                <a:lnTo>
                  <a:pt x="489635" y="47815"/>
                </a:lnTo>
                <a:lnTo>
                  <a:pt x="497573" y="53098"/>
                </a:lnTo>
                <a:lnTo>
                  <a:pt x="497573" y="68948"/>
                </a:lnTo>
                <a:lnTo>
                  <a:pt x="511086" y="68948"/>
                </a:lnTo>
                <a:lnTo>
                  <a:pt x="511086" y="64592"/>
                </a:lnTo>
                <a:lnTo>
                  <a:pt x="508810" y="52557"/>
                </a:lnTo>
                <a:lnTo>
                  <a:pt x="505481" y="47815"/>
                </a:lnTo>
                <a:close/>
              </a:path>
              <a:path w="580389" h="144780">
                <a:moveTo>
                  <a:pt x="555993" y="48298"/>
                </a:moveTo>
                <a:lnTo>
                  <a:pt x="542163" y="48298"/>
                </a:lnTo>
                <a:lnTo>
                  <a:pt x="542163" y="113372"/>
                </a:lnTo>
                <a:lnTo>
                  <a:pt x="555993" y="113372"/>
                </a:lnTo>
                <a:lnTo>
                  <a:pt x="555993" y="48298"/>
                </a:lnTo>
                <a:close/>
              </a:path>
              <a:path w="580389" h="144780">
                <a:moveTo>
                  <a:pt x="579907" y="36322"/>
                </a:moveTo>
                <a:lnTo>
                  <a:pt x="518388" y="36322"/>
                </a:lnTo>
                <a:lnTo>
                  <a:pt x="518388" y="48298"/>
                </a:lnTo>
                <a:lnTo>
                  <a:pt x="579907" y="48298"/>
                </a:lnTo>
                <a:lnTo>
                  <a:pt x="579907" y="36322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9538" y="2081673"/>
            <a:ext cx="1034415" cy="276225"/>
          </a:xfrm>
          <a:custGeom>
            <a:avLst/>
            <a:gdLst/>
            <a:ahLst/>
            <a:cxnLst/>
            <a:rect l="l" t="t" r="r" b="b"/>
            <a:pathLst>
              <a:path w="1034414" h="276225">
                <a:moveTo>
                  <a:pt x="63360" y="168224"/>
                </a:moveTo>
                <a:lnTo>
                  <a:pt x="0" y="168224"/>
                </a:lnTo>
                <a:lnTo>
                  <a:pt x="0" y="245110"/>
                </a:lnTo>
                <a:lnTo>
                  <a:pt x="13208" y="245110"/>
                </a:lnTo>
                <a:lnTo>
                  <a:pt x="13208" y="180035"/>
                </a:lnTo>
                <a:lnTo>
                  <a:pt x="50012" y="180035"/>
                </a:lnTo>
                <a:lnTo>
                  <a:pt x="50012" y="245110"/>
                </a:lnTo>
                <a:lnTo>
                  <a:pt x="63360" y="245110"/>
                </a:lnTo>
                <a:lnTo>
                  <a:pt x="63360" y="180035"/>
                </a:lnTo>
                <a:lnTo>
                  <a:pt x="63360" y="168224"/>
                </a:lnTo>
                <a:close/>
              </a:path>
              <a:path w="1034414" h="276225">
                <a:moveTo>
                  <a:pt x="63398" y="27660"/>
                </a:moveTo>
                <a:lnTo>
                  <a:pt x="61493" y="15341"/>
                </a:lnTo>
                <a:lnTo>
                  <a:pt x="60045" y="13042"/>
                </a:lnTo>
                <a:lnTo>
                  <a:pt x="57531" y="8991"/>
                </a:lnTo>
                <a:lnTo>
                  <a:pt x="56146" y="6781"/>
                </a:lnTo>
                <a:lnTo>
                  <a:pt x="50012" y="3009"/>
                </a:lnTo>
                <a:lnTo>
                  <a:pt x="50012" y="16789"/>
                </a:lnTo>
                <a:lnTo>
                  <a:pt x="50012" y="62572"/>
                </a:lnTo>
                <a:lnTo>
                  <a:pt x="43370" y="66319"/>
                </a:lnTo>
                <a:lnTo>
                  <a:pt x="35128" y="66141"/>
                </a:lnTo>
                <a:lnTo>
                  <a:pt x="28752" y="66141"/>
                </a:lnTo>
                <a:lnTo>
                  <a:pt x="22669" y="65214"/>
                </a:lnTo>
                <a:lnTo>
                  <a:pt x="13208" y="61341"/>
                </a:lnTo>
                <a:lnTo>
                  <a:pt x="13208" y="22072"/>
                </a:lnTo>
                <a:lnTo>
                  <a:pt x="20027" y="17399"/>
                </a:lnTo>
                <a:lnTo>
                  <a:pt x="30467" y="13042"/>
                </a:lnTo>
                <a:lnTo>
                  <a:pt x="44602" y="13042"/>
                </a:lnTo>
                <a:lnTo>
                  <a:pt x="50012" y="16789"/>
                </a:lnTo>
                <a:lnTo>
                  <a:pt x="50012" y="3009"/>
                </a:lnTo>
                <a:lnTo>
                  <a:pt x="47993" y="1765"/>
                </a:lnTo>
                <a:lnTo>
                  <a:pt x="37604" y="139"/>
                </a:lnTo>
                <a:lnTo>
                  <a:pt x="33134" y="495"/>
                </a:lnTo>
                <a:lnTo>
                  <a:pt x="27851" y="1816"/>
                </a:lnTo>
                <a:lnTo>
                  <a:pt x="21348" y="4521"/>
                </a:lnTo>
                <a:lnTo>
                  <a:pt x="13208" y="8991"/>
                </a:lnTo>
                <a:lnTo>
                  <a:pt x="11671" y="939"/>
                </a:lnTo>
                <a:lnTo>
                  <a:pt x="0" y="939"/>
                </a:lnTo>
                <a:lnTo>
                  <a:pt x="0" y="108597"/>
                </a:lnTo>
                <a:lnTo>
                  <a:pt x="13208" y="108597"/>
                </a:lnTo>
                <a:lnTo>
                  <a:pt x="13208" y="73939"/>
                </a:lnTo>
                <a:lnTo>
                  <a:pt x="23456" y="78117"/>
                </a:lnTo>
                <a:lnTo>
                  <a:pt x="30772" y="78740"/>
                </a:lnTo>
                <a:lnTo>
                  <a:pt x="36360" y="78740"/>
                </a:lnTo>
                <a:lnTo>
                  <a:pt x="63398" y="51257"/>
                </a:lnTo>
                <a:lnTo>
                  <a:pt x="63398" y="27660"/>
                </a:lnTo>
                <a:close/>
              </a:path>
              <a:path w="1034414" h="276225">
                <a:moveTo>
                  <a:pt x="139788" y="29019"/>
                </a:moveTo>
                <a:lnTo>
                  <a:pt x="137515" y="16979"/>
                </a:lnTo>
                <a:lnTo>
                  <a:pt x="134188" y="12242"/>
                </a:lnTo>
                <a:lnTo>
                  <a:pt x="131140" y="7886"/>
                </a:lnTo>
                <a:lnTo>
                  <a:pt x="126276" y="5054"/>
                </a:lnTo>
                <a:lnTo>
                  <a:pt x="126276" y="17526"/>
                </a:lnTo>
                <a:lnTo>
                  <a:pt x="126276" y="33388"/>
                </a:lnTo>
                <a:lnTo>
                  <a:pt x="91186" y="33388"/>
                </a:lnTo>
                <a:lnTo>
                  <a:pt x="91186" y="18021"/>
                </a:lnTo>
                <a:lnTo>
                  <a:pt x="99415" y="12242"/>
                </a:lnTo>
                <a:lnTo>
                  <a:pt x="118351" y="12242"/>
                </a:lnTo>
                <a:lnTo>
                  <a:pt x="126276" y="17526"/>
                </a:lnTo>
                <a:lnTo>
                  <a:pt x="126276" y="5054"/>
                </a:lnTo>
                <a:lnTo>
                  <a:pt x="121323" y="2146"/>
                </a:lnTo>
                <a:lnTo>
                  <a:pt x="108712" y="139"/>
                </a:lnTo>
                <a:lnTo>
                  <a:pt x="96215" y="2247"/>
                </a:lnTo>
                <a:lnTo>
                  <a:pt x="86385" y="8255"/>
                </a:lnTo>
                <a:lnTo>
                  <a:pt x="79959" y="17703"/>
                </a:lnTo>
                <a:lnTo>
                  <a:pt x="77660" y="30124"/>
                </a:lnTo>
                <a:lnTo>
                  <a:pt x="77660" y="50469"/>
                </a:lnTo>
                <a:lnTo>
                  <a:pt x="80264" y="62788"/>
                </a:lnTo>
                <a:lnTo>
                  <a:pt x="87287" y="71577"/>
                </a:lnTo>
                <a:lnTo>
                  <a:pt x="97586" y="76847"/>
                </a:lnTo>
                <a:lnTo>
                  <a:pt x="109982" y="78600"/>
                </a:lnTo>
                <a:lnTo>
                  <a:pt x="117246" y="78079"/>
                </a:lnTo>
                <a:lnTo>
                  <a:pt x="124447" y="76339"/>
                </a:lnTo>
                <a:lnTo>
                  <a:pt x="131330" y="73088"/>
                </a:lnTo>
                <a:lnTo>
                  <a:pt x="137642" y="68033"/>
                </a:lnTo>
                <a:lnTo>
                  <a:pt x="136182" y="66446"/>
                </a:lnTo>
                <a:lnTo>
                  <a:pt x="129222" y="58877"/>
                </a:lnTo>
                <a:lnTo>
                  <a:pt x="122847" y="64909"/>
                </a:lnTo>
                <a:lnTo>
                  <a:pt x="115404" y="66446"/>
                </a:lnTo>
                <a:lnTo>
                  <a:pt x="110299" y="66446"/>
                </a:lnTo>
                <a:lnTo>
                  <a:pt x="103009" y="65506"/>
                </a:lnTo>
                <a:lnTo>
                  <a:pt x="96862" y="62509"/>
                </a:lnTo>
                <a:lnTo>
                  <a:pt x="92608" y="57213"/>
                </a:lnTo>
                <a:lnTo>
                  <a:pt x="91008" y="49364"/>
                </a:lnTo>
                <a:lnTo>
                  <a:pt x="91008" y="44259"/>
                </a:lnTo>
                <a:lnTo>
                  <a:pt x="139788" y="44259"/>
                </a:lnTo>
                <a:lnTo>
                  <a:pt x="139788" y="33388"/>
                </a:lnTo>
                <a:lnTo>
                  <a:pt x="139788" y="29019"/>
                </a:lnTo>
                <a:close/>
              </a:path>
              <a:path w="1034414" h="276225">
                <a:moveTo>
                  <a:pt x="141998" y="194957"/>
                </a:moveTo>
                <a:lnTo>
                  <a:pt x="140093" y="182638"/>
                </a:lnTo>
                <a:lnTo>
                  <a:pt x="138645" y="180340"/>
                </a:lnTo>
                <a:lnTo>
                  <a:pt x="136131" y="176288"/>
                </a:lnTo>
                <a:lnTo>
                  <a:pt x="134747" y="174078"/>
                </a:lnTo>
                <a:lnTo>
                  <a:pt x="128612" y="170307"/>
                </a:lnTo>
                <a:lnTo>
                  <a:pt x="128612" y="184073"/>
                </a:lnTo>
                <a:lnTo>
                  <a:pt x="128612" y="229870"/>
                </a:lnTo>
                <a:lnTo>
                  <a:pt x="121970" y="233616"/>
                </a:lnTo>
                <a:lnTo>
                  <a:pt x="113728" y="233438"/>
                </a:lnTo>
                <a:lnTo>
                  <a:pt x="107340" y="233438"/>
                </a:lnTo>
                <a:lnTo>
                  <a:pt x="101269" y="232511"/>
                </a:lnTo>
                <a:lnTo>
                  <a:pt x="91808" y="228638"/>
                </a:lnTo>
                <a:lnTo>
                  <a:pt x="91808" y="189357"/>
                </a:lnTo>
                <a:lnTo>
                  <a:pt x="98628" y="184696"/>
                </a:lnTo>
                <a:lnTo>
                  <a:pt x="109067" y="180340"/>
                </a:lnTo>
                <a:lnTo>
                  <a:pt x="123202" y="180340"/>
                </a:lnTo>
                <a:lnTo>
                  <a:pt x="128612" y="184073"/>
                </a:lnTo>
                <a:lnTo>
                  <a:pt x="128612" y="170307"/>
                </a:lnTo>
                <a:lnTo>
                  <a:pt x="126593" y="169062"/>
                </a:lnTo>
                <a:lnTo>
                  <a:pt x="116205" y="167436"/>
                </a:lnTo>
                <a:lnTo>
                  <a:pt x="111734" y="167792"/>
                </a:lnTo>
                <a:lnTo>
                  <a:pt x="106451" y="169113"/>
                </a:lnTo>
                <a:lnTo>
                  <a:pt x="99949" y="171818"/>
                </a:lnTo>
                <a:lnTo>
                  <a:pt x="91808" y="176288"/>
                </a:lnTo>
                <a:lnTo>
                  <a:pt x="90258" y="168224"/>
                </a:lnTo>
                <a:lnTo>
                  <a:pt x="78587" y="168224"/>
                </a:lnTo>
                <a:lnTo>
                  <a:pt x="78587" y="275882"/>
                </a:lnTo>
                <a:lnTo>
                  <a:pt x="91808" y="275882"/>
                </a:lnTo>
                <a:lnTo>
                  <a:pt x="91808" y="241223"/>
                </a:lnTo>
                <a:lnTo>
                  <a:pt x="102057" y="245414"/>
                </a:lnTo>
                <a:lnTo>
                  <a:pt x="109372" y="246024"/>
                </a:lnTo>
                <a:lnTo>
                  <a:pt x="114960" y="246024"/>
                </a:lnTo>
                <a:lnTo>
                  <a:pt x="126199" y="244170"/>
                </a:lnTo>
                <a:lnTo>
                  <a:pt x="130886" y="241223"/>
                </a:lnTo>
                <a:lnTo>
                  <a:pt x="134708" y="238810"/>
                </a:lnTo>
                <a:lnTo>
                  <a:pt x="137960" y="233616"/>
                </a:lnTo>
                <a:lnTo>
                  <a:pt x="140119" y="230174"/>
                </a:lnTo>
                <a:lnTo>
                  <a:pt x="141998" y="218554"/>
                </a:lnTo>
                <a:lnTo>
                  <a:pt x="141998" y="194957"/>
                </a:lnTo>
                <a:close/>
              </a:path>
              <a:path w="1034414" h="276225">
                <a:moveTo>
                  <a:pt x="207391" y="749"/>
                </a:moveTo>
                <a:lnTo>
                  <a:pt x="152514" y="749"/>
                </a:lnTo>
                <a:lnTo>
                  <a:pt x="152514" y="77812"/>
                </a:lnTo>
                <a:lnTo>
                  <a:pt x="166039" y="77812"/>
                </a:lnTo>
                <a:lnTo>
                  <a:pt x="166039" y="12725"/>
                </a:lnTo>
                <a:lnTo>
                  <a:pt x="207391" y="12725"/>
                </a:lnTo>
                <a:lnTo>
                  <a:pt x="207391" y="749"/>
                </a:lnTo>
                <a:close/>
              </a:path>
              <a:path w="1034414" h="276225">
                <a:moveTo>
                  <a:pt x="218389" y="196316"/>
                </a:moveTo>
                <a:lnTo>
                  <a:pt x="216115" y="184277"/>
                </a:lnTo>
                <a:lnTo>
                  <a:pt x="212788" y="179539"/>
                </a:lnTo>
                <a:lnTo>
                  <a:pt x="209740" y="175183"/>
                </a:lnTo>
                <a:lnTo>
                  <a:pt x="204876" y="172351"/>
                </a:lnTo>
                <a:lnTo>
                  <a:pt x="204876" y="184835"/>
                </a:lnTo>
                <a:lnTo>
                  <a:pt x="204876" y="200685"/>
                </a:lnTo>
                <a:lnTo>
                  <a:pt x="169786" y="200685"/>
                </a:lnTo>
                <a:lnTo>
                  <a:pt x="169786" y="185318"/>
                </a:lnTo>
                <a:lnTo>
                  <a:pt x="178015" y="179539"/>
                </a:lnTo>
                <a:lnTo>
                  <a:pt x="196951" y="179539"/>
                </a:lnTo>
                <a:lnTo>
                  <a:pt x="204876" y="184835"/>
                </a:lnTo>
                <a:lnTo>
                  <a:pt x="204876" y="172351"/>
                </a:lnTo>
                <a:lnTo>
                  <a:pt x="199910" y="169443"/>
                </a:lnTo>
                <a:lnTo>
                  <a:pt x="187312" y="167436"/>
                </a:lnTo>
                <a:lnTo>
                  <a:pt x="174815" y="169545"/>
                </a:lnTo>
                <a:lnTo>
                  <a:pt x="164985" y="175552"/>
                </a:lnTo>
                <a:lnTo>
                  <a:pt x="158559" y="185000"/>
                </a:lnTo>
                <a:lnTo>
                  <a:pt x="156260" y="197421"/>
                </a:lnTo>
                <a:lnTo>
                  <a:pt x="156260" y="217766"/>
                </a:lnTo>
                <a:lnTo>
                  <a:pt x="158864" y="230085"/>
                </a:lnTo>
                <a:lnTo>
                  <a:pt x="165887" y="238874"/>
                </a:lnTo>
                <a:lnTo>
                  <a:pt x="176187" y="244144"/>
                </a:lnTo>
                <a:lnTo>
                  <a:pt x="188582" y="245897"/>
                </a:lnTo>
                <a:lnTo>
                  <a:pt x="195846" y="245376"/>
                </a:lnTo>
                <a:lnTo>
                  <a:pt x="203047" y="243624"/>
                </a:lnTo>
                <a:lnTo>
                  <a:pt x="209931" y="240372"/>
                </a:lnTo>
                <a:lnTo>
                  <a:pt x="216242" y="235331"/>
                </a:lnTo>
                <a:lnTo>
                  <a:pt x="214782" y="233743"/>
                </a:lnTo>
                <a:lnTo>
                  <a:pt x="207822" y="226174"/>
                </a:lnTo>
                <a:lnTo>
                  <a:pt x="201434" y="232206"/>
                </a:lnTo>
                <a:lnTo>
                  <a:pt x="194005" y="233743"/>
                </a:lnTo>
                <a:lnTo>
                  <a:pt x="188899" y="233743"/>
                </a:lnTo>
                <a:lnTo>
                  <a:pt x="181610" y="232803"/>
                </a:lnTo>
                <a:lnTo>
                  <a:pt x="175463" y="229806"/>
                </a:lnTo>
                <a:lnTo>
                  <a:pt x="171208" y="224510"/>
                </a:lnTo>
                <a:lnTo>
                  <a:pt x="169608" y="216662"/>
                </a:lnTo>
                <a:lnTo>
                  <a:pt x="169608" y="211556"/>
                </a:lnTo>
                <a:lnTo>
                  <a:pt x="218389" y="211556"/>
                </a:lnTo>
                <a:lnTo>
                  <a:pt x="218389" y="200685"/>
                </a:lnTo>
                <a:lnTo>
                  <a:pt x="218389" y="196316"/>
                </a:lnTo>
                <a:close/>
              </a:path>
              <a:path w="1034414" h="276225">
                <a:moveTo>
                  <a:pt x="279120" y="939"/>
                </a:moveTo>
                <a:lnTo>
                  <a:pt x="266560" y="939"/>
                </a:lnTo>
                <a:lnTo>
                  <a:pt x="240893" y="38836"/>
                </a:lnTo>
                <a:lnTo>
                  <a:pt x="229400" y="56362"/>
                </a:lnTo>
                <a:lnTo>
                  <a:pt x="228790" y="56362"/>
                </a:lnTo>
                <a:lnTo>
                  <a:pt x="228790" y="939"/>
                </a:lnTo>
                <a:lnTo>
                  <a:pt x="215265" y="939"/>
                </a:lnTo>
                <a:lnTo>
                  <a:pt x="215265" y="77812"/>
                </a:lnTo>
                <a:lnTo>
                  <a:pt x="227558" y="77812"/>
                </a:lnTo>
                <a:lnTo>
                  <a:pt x="242049" y="56362"/>
                </a:lnTo>
                <a:lnTo>
                  <a:pt x="253047" y="40081"/>
                </a:lnTo>
                <a:lnTo>
                  <a:pt x="264668" y="22199"/>
                </a:lnTo>
                <a:lnTo>
                  <a:pt x="265468" y="22199"/>
                </a:lnTo>
                <a:lnTo>
                  <a:pt x="265468" y="77812"/>
                </a:lnTo>
                <a:lnTo>
                  <a:pt x="279120" y="77812"/>
                </a:lnTo>
                <a:lnTo>
                  <a:pt x="279120" y="22199"/>
                </a:lnTo>
                <a:lnTo>
                  <a:pt x="279120" y="939"/>
                </a:lnTo>
                <a:close/>
              </a:path>
              <a:path w="1034414" h="276225">
                <a:moveTo>
                  <a:pt x="306946" y="233616"/>
                </a:moveTo>
                <a:lnTo>
                  <a:pt x="300558" y="233438"/>
                </a:lnTo>
                <a:lnTo>
                  <a:pt x="300558" y="180035"/>
                </a:lnTo>
                <a:lnTo>
                  <a:pt x="300558" y="168224"/>
                </a:lnTo>
                <a:lnTo>
                  <a:pt x="287210" y="168224"/>
                </a:lnTo>
                <a:lnTo>
                  <a:pt x="287210" y="180035"/>
                </a:lnTo>
                <a:lnTo>
                  <a:pt x="287210" y="233438"/>
                </a:lnTo>
                <a:lnTo>
                  <a:pt x="248996" y="233438"/>
                </a:lnTo>
                <a:lnTo>
                  <a:pt x="251904" y="227533"/>
                </a:lnTo>
                <a:lnTo>
                  <a:pt x="253796" y="220281"/>
                </a:lnTo>
                <a:lnTo>
                  <a:pt x="254965" y="211353"/>
                </a:lnTo>
                <a:lnTo>
                  <a:pt x="255689" y="200367"/>
                </a:lnTo>
                <a:lnTo>
                  <a:pt x="256616" y="180035"/>
                </a:lnTo>
                <a:lnTo>
                  <a:pt x="287210" y="180035"/>
                </a:lnTo>
                <a:lnTo>
                  <a:pt x="287210" y="168224"/>
                </a:lnTo>
                <a:lnTo>
                  <a:pt x="244944" y="168224"/>
                </a:lnTo>
                <a:lnTo>
                  <a:pt x="243103" y="200850"/>
                </a:lnTo>
                <a:lnTo>
                  <a:pt x="241884" y="213652"/>
                </a:lnTo>
                <a:lnTo>
                  <a:pt x="239712" y="222808"/>
                </a:lnTo>
                <a:lnTo>
                  <a:pt x="236308" y="229184"/>
                </a:lnTo>
                <a:lnTo>
                  <a:pt x="231432" y="233616"/>
                </a:lnTo>
                <a:lnTo>
                  <a:pt x="226148" y="233921"/>
                </a:lnTo>
                <a:lnTo>
                  <a:pt x="226148" y="264833"/>
                </a:lnTo>
                <a:lnTo>
                  <a:pt x="238734" y="264833"/>
                </a:lnTo>
                <a:lnTo>
                  <a:pt x="238734" y="245110"/>
                </a:lnTo>
                <a:lnTo>
                  <a:pt x="294347" y="245110"/>
                </a:lnTo>
                <a:lnTo>
                  <a:pt x="294347" y="264833"/>
                </a:lnTo>
                <a:lnTo>
                  <a:pt x="306946" y="264833"/>
                </a:lnTo>
                <a:lnTo>
                  <a:pt x="306946" y="245110"/>
                </a:lnTo>
                <a:lnTo>
                  <a:pt x="306946" y="233616"/>
                </a:lnTo>
                <a:close/>
              </a:path>
              <a:path w="1034414" h="276225">
                <a:moveTo>
                  <a:pt x="358063" y="28270"/>
                </a:moveTo>
                <a:lnTo>
                  <a:pt x="355714" y="16370"/>
                </a:lnTo>
                <a:lnTo>
                  <a:pt x="352793" y="12420"/>
                </a:lnTo>
                <a:lnTo>
                  <a:pt x="349135" y="7480"/>
                </a:lnTo>
                <a:lnTo>
                  <a:pt x="344855" y="5118"/>
                </a:lnTo>
                <a:lnTo>
                  <a:pt x="344855" y="30607"/>
                </a:lnTo>
                <a:lnTo>
                  <a:pt x="344855" y="48006"/>
                </a:lnTo>
                <a:lnTo>
                  <a:pt x="343154" y="56464"/>
                </a:lnTo>
                <a:lnTo>
                  <a:pt x="338772" y="62064"/>
                </a:lnTo>
                <a:lnTo>
                  <a:pt x="332803" y="65176"/>
                </a:lnTo>
                <a:lnTo>
                  <a:pt x="326364" y="66141"/>
                </a:lnTo>
                <a:lnTo>
                  <a:pt x="319074" y="65176"/>
                </a:lnTo>
                <a:lnTo>
                  <a:pt x="313156" y="62064"/>
                </a:lnTo>
                <a:lnTo>
                  <a:pt x="309194" y="56464"/>
                </a:lnTo>
                <a:lnTo>
                  <a:pt x="307733" y="48006"/>
                </a:lnTo>
                <a:lnTo>
                  <a:pt x="307733" y="30607"/>
                </a:lnTo>
                <a:lnTo>
                  <a:pt x="309448" y="22110"/>
                </a:lnTo>
                <a:lnTo>
                  <a:pt x="313855" y="16484"/>
                </a:lnTo>
                <a:lnTo>
                  <a:pt x="319849" y="13373"/>
                </a:lnTo>
                <a:lnTo>
                  <a:pt x="326364" y="12420"/>
                </a:lnTo>
                <a:lnTo>
                  <a:pt x="332803" y="13373"/>
                </a:lnTo>
                <a:lnTo>
                  <a:pt x="338772" y="16484"/>
                </a:lnTo>
                <a:lnTo>
                  <a:pt x="343154" y="22110"/>
                </a:lnTo>
                <a:lnTo>
                  <a:pt x="344855" y="30607"/>
                </a:lnTo>
                <a:lnTo>
                  <a:pt x="344855" y="5118"/>
                </a:lnTo>
                <a:lnTo>
                  <a:pt x="339064" y="1917"/>
                </a:lnTo>
                <a:lnTo>
                  <a:pt x="326237" y="0"/>
                </a:lnTo>
                <a:lnTo>
                  <a:pt x="313905" y="1917"/>
                </a:lnTo>
                <a:lnTo>
                  <a:pt x="303758" y="7480"/>
                </a:lnTo>
                <a:lnTo>
                  <a:pt x="296887" y="16370"/>
                </a:lnTo>
                <a:lnTo>
                  <a:pt x="294347" y="28270"/>
                </a:lnTo>
                <a:lnTo>
                  <a:pt x="294347" y="50647"/>
                </a:lnTo>
                <a:lnTo>
                  <a:pt x="296824" y="62534"/>
                </a:lnTo>
                <a:lnTo>
                  <a:pt x="303568" y="71310"/>
                </a:lnTo>
                <a:lnTo>
                  <a:pt x="313639" y="76733"/>
                </a:lnTo>
                <a:lnTo>
                  <a:pt x="326047" y="78600"/>
                </a:lnTo>
                <a:lnTo>
                  <a:pt x="338340" y="76733"/>
                </a:lnTo>
                <a:lnTo>
                  <a:pt x="348538" y="71310"/>
                </a:lnTo>
                <a:lnTo>
                  <a:pt x="352640" y="66141"/>
                </a:lnTo>
                <a:lnTo>
                  <a:pt x="355498" y="62534"/>
                </a:lnTo>
                <a:lnTo>
                  <a:pt x="358063" y="50647"/>
                </a:lnTo>
                <a:lnTo>
                  <a:pt x="358063" y="28270"/>
                </a:lnTo>
                <a:close/>
              </a:path>
              <a:path w="1034414" h="276225">
                <a:moveTo>
                  <a:pt x="376212" y="176771"/>
                </a:moveTo>
                <a:lnTo>
                  <a:pt x="370395" y="171945"/>
                </a:lnTo>
                <a:lnTo>
                  <a:pt x="363893" y="169062"/>
                </a:lnTo>
                <a:lnTo>
                  <a:pt x="357060" y="167665"/>
                </a:lnTo>
                <a:lnTo>
                  <a:pt x="350278" y="167309"/>
                </a:lnTo>
                <a:lnTo>
                  <a:pt x="338709" y="169278"/>
                </a:lnTo>
                <a:lnTo>
                  <a:pt x="329006" y="174929"/>
                </a:lnTo>
                <a:lnTo>
                  <a:pt x="322338" y="183870"/>
                </a:lnTo>
                <a:lnTo>
                  <a:pt x="319849" y="195707"/>
                </a:lnTo>
                <a:lnTo>
                  <a:pt x="319849" y="218554"/>
                </a:lnTo>
                <a:lnTo>
                  <a:pt x="322122" y="229641"/>
                </a:lnTo>
                <a:lnTo>
                  <a:pt x="328472" y="238290"/>
                </a:lnTo>
                <a:lnTo>
                  <a:pt x="338188" y="243890"/>
                </a:lnTo>
                <a:lnTo>
                  <a:pt x="350583" y="245897"/>
                </a:lnTo>
                <a:lnTo>
                  <a:pt x="357276" y="245414"/>
                </a:lnTo>
                <a:lnTo>
                  <a:pt x="362864" y="231762"/>
                </a:lnTo>
                <a:lnTo>
                  <a:pt x="355561" y="233438"/>
                </a:lnTo>
                <a:lnTo>
                  <a:pt x="342036" y="233438"/>
                </a:lnTo>
                <a:lnTo>
                  <a:pt x="333184" y="228638"/>
                </a:lnTo>
                <a:lnTo>
                  <a:pt x="333184" y="184518"/>
                </a:lnTo>
                <a:lnTo>
                  <a:pt x="342963" y="179717"/>
                </a:lnTo>
                <a:lnTo>
                  <a:pt x="355561" y="179717"/>
                </a:lnTo>
                <a:lnTo>
                  <a:pt x="361454" y="180340"/>
                </a:lnTo>
                <a:lnTo>
                  <a:pt x="368287" y="186855"/>
                </a:lnTo>
                <a:lnTo>
                  <a:pt x="373900" y="179717"/>
                </a:lnTo>
                <a:lnTo>
                  <a:pt x="376212" y="176771"/>
                </a:lnTo>
                <a:close/>
              </a:path>
              <a:path w="1034414" h="276225">
                <a:moveTo>
                  <a:pt x="436841" y="939"/>
                </a:moveTo>
                <a:lnTo>
                  <a:pt x="423329" y="939"/>
                </a:lnTo>
                <a:lnTo>
                  <a:pt x="423329" y="32905"/>
                </a:lnTo>
                <a:lnTo>
                  <a:pt x="386638" y="32905"/>
                </a:lnTo>
                <a:lnTo>
                  <a:pt x="386638" y="939"/>
                </a:lnTo>
                <a:lnTo>
                  <a:pt x="373303" y="939"/>
                </a:lnTo>
                <a:lnTo>
                  <a:pt x="373303" y="77812"/>
                </a:lnTo>
                <a:lnTo>
                  <a:pt x="386638" y="77812"/>
                </a:lnTo>
                <a:lnTo>
                  <a:pt x="386638" y="45046"/>
                </a:lnTo>
                <a:lnTo>
                  <a:pt x="423329" y="45046"/>
                </a:lnTo>
                <a:lnTo>
                  <a:pt x="423329" y="77812"/>
                </a:lnTo>
                <a:lnTo>
                  <a:pt x="436841" y="77812"/>
                </a:lnTo>
                <a:lnTo>
                  <a:pt x="436841" y="45046"/>
                </a:lnTo>
                <a:lnTo>
                  <a:pt x="436841" y="32905"/>
                </a:lnTo>
                <a:lnTo>
                  <a:pt x="436841" y="939"/>
                </a:lnTo>
                <a:close/>
              </a:path>
              <a:path w="1034414" h="276225">
                <a:moveTo>
                  <a:pt x="442391" y="168046"/>
                </a:moveTo>
                <a:lnTo>
                  <a:pt x="380873" y="168046"/>
                </a:lnTo>
                <a:lnTo>
                  <a:pt x="380873" y="180035"/>
                </a:lnTo>
                <a:lnTo>
                  <a:pt x="404647" y="180035"/>
                </a:lnTo>
                <a:lnTo>
                  <a:pt x="404647" y="245110"/>
                </a:lnTo>
                <a:lnTo>
                  <a:pt x="418477" y="245110"/>
                </a:lnTo>
                <a:lnTo>
                  <a:pt x="418477" y="180035"/>
                </a:lnTo>
                <a:lnTo>
                  <a:pt x="442391" y="180035"/>
                </a:lnTo>
                <a:lnTo>
                  <a:pt x="442391" y="168046"/>
                </a:lnTo>
                <a:close/>
              </a:path>
              <a:path w="1034414" h="276225">
                <a:moveTo>
                  <a:pt x="508825" y="194157"/>
                </a:moveTo>
                <a:lnTo>
                  <a:pt x="507034" y="182359"/>
                </a:lnTo>
                <a:lnTo>
                  <a:pt x="505117" y="179412"/>
                </a:lnTo>
                <a:lnTo>
                  <a:pt x="501586" y="173977"/>
                </a:lnTo>
                <a:lnTo>
                  <a:pt x="492391" y="168973"/>
                </a:lnTo>
                <a:lnTo>
                  <a:pt x="479323" y="167309"/>
                </a:lnTo>
                <a:lnTo>
                  <a:pt x="472567" y="167665"/>
                </a:lnTo>
                <a:lnTo>
                  <a:pt x="465264" y="169024"/>
                </a:lnTo>
                <a:lnTo>
                  <a:pt x="457695" y="171805"/>
                </a:lnTo>
                <a:lnTo>
                  <a:pt x="450138" y="176453"/>
                </a:lnTo>
                <a:lnTo>
                  <a:pt x="456653" y="186550"/>
                </a:lnTo>
                <a:lnTo>
                  <a:pt x="464439" y="180162"/>
                </a:lnTo>
                <a:lnTo>
                  <a:pt x="472986" y="179412"/>
                </a:lnTo>
                <a:lnTo>
                  <a:pt x="489280" y="179412"/>
                </a:lnTo>
                <a:lnTo>
                  <a:pt x="495655" y="183108"/>
                </a:lnTo>
                <a:lnTo>
                  <a:pt x="495655" y="199758"/>
                </a:lnTo>
                <a:lnTo>
                  <a:pt x="495655" y="210769"/>
                </a:lnTo>
                <a:lnTo>
                  <a:pt x="495655" y="225374"/>
                </a:lnTo>
                <a:lnTo>
                  <a:pt x="489585" y="228815"/>
                </a:lnTo>
                <a:lnTo>
                  <a:pt x="480250" y="233743"/>
                </a:lnTo>
                <a:lnTo>
                  <a:pt x="464578" y="233743"/>
                </a:lnTo>
                <a:lnTo>
                  <a:pt x="458851" y="230047"/>
                </a:lnTo>
                <a:lnTo>
                  <a:pt x="458851" y="212039"/>
                </a:lnTo>
                <a:lnTo>
                  <a:pt x="468757" y="210769"/>
                </a:lnTo>
                <a:lnTo>
                  <a:pt x="495655" y="210769"/>
                </a:lnTo>
                <a:lnTo>
                  <a:pt x="495655" y="199758"/>
                </a:lnTo>
                <a:lnTo>
                  <a:pt x="473113" y="199758"/>
                </a:lnTo>
                <a:lnTo>
                  <a:pt x="464362" y="200939"/>
                </a:lnTo>
                <a:lnTo>
                  <a:pt x="455244" y="204812"/>
                </a:lnTo>
                <a:lnTo>
                  <a:pt x="448056" y="211861"/>
                </a:lnTo>
                <a:lnTo>
                  <a:pt x="445147" y="222567"/>
                </a:lnTo>
                <a:lnTo>
                  <a:pt x="446887" y="232219"/>
                </a:lnTo>
                <a:lnTo>
                  <a:pt x="451840" y="239509"/>
                </a:lnTo>
                <a:lnTo>
                  <a:pt x="459574" y="244106"/>
                </a:lnTo>
                <a:lnTo>
                  <a:pt x="469684" y="245719"/>
                </a:lnTo>
                <a:lnTo>
                  <a:pt x="474586" y="245414"/>
                </a:lnTo>
                <a:lnTo>
                  <a:pt x="480174" y="244246"/>
                </a:lnTo>
                <a:lnTo>
                  <a:pt x="486892" y="241795"/>
                </a:lnTo>
                <a:lnTo>
                  <a:pt x="495173" y="237667"/>
                </a:lnTo>
                <a:lnTo>
                  <a:pt x="495655" y="237972"/>
                </a:lnTo>
                <a:lnTo>
                  <a:pt x="497205" y="245110"/>
                </a:lnTo>
                <a:lnTo>
                  <a:pt x="508825" y="245110"/>
                </a:lnTo>
                <a:lnTo>
                  <a:pt x="508825" y="237667"/>
                </a:lnTo>
                <a:lnTo>
                  <a:pt x="508825" y="233743"/>
                </a:lnTo>
                <a:lnTo>
                  <a:pt x="508825" y="210769"/>
                </a:lnTo>
                <a:lnTo>
                  <a:pt x="508825" y="194157"/>
                </a:lnTo>
                <a:close/>
              </a:path>
              <a:path w="1034414" h="276225">
                <a:moveTo>
                  <a:pt x="514159" y="26873"/>
                </a:moveTo>
                <a:lnTo>
                  <a:pt x="512368" y="15074"/>
                </a:lnTo>
                <a:lnTo>
                  <a:pt x="510451" y="12115"/>
                </a:lnTo>
                <a:lnTo>
                  <a:pt x="506933" y="6680"/>
                </a:lnTo>
                <a:lnTo>
                  <a:pt x="497725" y="1663"/>
                </a:lnTo>
                <a:lnTo>
                  <a:pt x="484657" y="0"/>
                </a:lnTo>
                <a:lnTo>
                  <a:pt x="477901" y="355"/>
                </a:lnTo>
                <a:lnTo>
                  <a:pt x="470598" y="1727"/>
                </a:lnTo>
                <a:lnTo>
                  <a:pt x="463029" y="4521"/>
                </a:lnTo>
                <a:lnTo>
                  <a:pt x="455460" y="9169"/>
                </a:lnTo>
                <a:lnTo>
                  <a:pt x="461987" y="19240"/>
                </a:lnTo>
                <a:lnTo>
                  <a:pt x="469773" y="12865"/>
                </a:lnTo>
                <a:lnTo>
                  <a:pt x="478320" y="12115"/>
                </a:lnTo>
                <a:lnTo>
                  <a:pt x="494614" y="12115"/>
                </a:lnTo>
                <a:lnTo>
                  <a:pt x="500989" y="15811"/>
                </a:lnTo>
                <a:lnTo>
                  <a:pt x="500989" y="32461"/>
                </a:lnTo>
                <a:lnTo>
                  <a:pt x="500989" y="43472"/>
                </a:lnTo>
                <a:lnTo>
                  <a:pt x="500989" y="58089"/>
                </a:lnTo>
                <a:lnTo>
                  <a:pt x="494919" y="61518"/>
                </a:lnTo>
                <a:lnTo>
                  <a:pt x="485584" y="66446"/>
                </a:lnTo>
                <a:lnTo>
                  <a:pt x="469912" y="66446"/>
                </a:lnTo>
                <a:lnTo>
                  <a:pt x="464185" y="62750"/>
                </a:lnTo>
                <a:lnTo>
                  <a:pt x="464185" y="44742"/>
                </a:lnTo>
                <a:lnTo>
                  <a:pt x="474091" y="43472"/>
                </a:lnTo>
                <a:lnTo>
                  <a:pt x="500989" y="43472"/>
                </a:lnTo>
                <a:lnTo>
                  <a:pt x="500989" y="32461"/>
                </a:lnTo>
                <a:lnTo>
                  <a:pt x="478447" y="32461"/>
                </a:lnTo>
                <a:lnTo>
                  <a:pt x="469696" y="33642"/>
                </a:lnTo>
                <a:lnTo>
                  <a:pt x="460578" y="37515"/>
                </a:lnTo>
                <a:lnTo>
                  <a:pt x="453402" y="44564"/>
                </a:lnTo>
                <a:lnTo>
                  <a:pt x="450494" y="55270"/>
                </a:lnTo>
                <a:lnTo>
                  <a:pt x="452234" y="64922"/>
                </a:lnTo>
                <a:lnTo>
                  <a:pt x="457174" y="72212"/>
                </a:lnTo>
                <a:lnTo>
                  <a:pt x="464908" y="76822"/>
                </a:lnTo>
                <a:lnTo>
                  <a:pt x="475018" y="78435"/>
                </a:lnTo>
                <a:lnTo>
                  <a:pt x="479920" y="78130"/>
                </a:lnTo>
                <a:lnTo>
                  <a:pt x="485508" y="76962"/>
                </a:lnTo>
                <a:lnTo>
                  <a:pt x="492226" y="74498"/>
                </a:lnTo>
                <a:lnTo>
                  <a:pt x="500507" y="70370"/>
                </a:lnTo>
                <a:lnTo>
                  <a:pt x="500989" y="70675"/>
                </a:lnTo>
                <a:lnTo>
                  <a:pt x="502539" y="77812"/>
                </a:lnTo>
                <a:lnTo>
                  <a:pt x="514159" y="77812"/>
                </a:lnTo>
                <a:lnTo>
                  <a:pt x="514159" y="70370"/>
                </a:lnTo>
                <a:lnTo>
                  <a:pt x="514159" y="66446"/>
                </a:lnTo>
                <a:lnTo>
                  <a:pt x="514159" y="43472"/>
                </a:lnTo>
                <a:lnTo>
                  <a:pt x="514159" y="26873"/>
                </a:lnTo>
                <a:close/>
              </a:path>
              <a:path w="1034414" h="276225">
                <a:moveTo>
                  <a:pt x="584962" y="215734"/>
                </a:moveTo>
                <a:lnTo>
                  <a:pt x="583018" y="210934"/>
                </a:lnTo>
                <a:lnTo>
                  <a:pt x="582002" y="208432"/>
                </a:lnTo>
                <a:lnTo>
                  <a:pt x="574395" y="204863"/>
                </a:lnTo>
                <a:lnTo>
                  <a:pt x="580771" y="201472"/>
                </a:lnTo>
                <a:lnTo>
                  <a:pt x="581863" y="198958"/>
                </a:lnTo>
                <a:lnTo>
                  <a:pt x="583590" y="194957"/>
                </a:lnTo>
                <a:lnTo>
                  <a:pt x="583590" y="189357"/>
                </a:lnTo>
                <a:lnTo>
                  <a:pt x="582206" y="181330"/>
                </a:lnTo>
                <a:lnTo>
                  <a:pt x="581380" y="180035"/>
                </a:lnTo>
                <a:lnTo>
                  <a:pt x="577938" y="174599"/>
                </a:lnTo>
                <a:lnTo>
                  <a:pt x="571436" y="170446"/>
                </a:lnTo>
                <a:lnTo>
                  <a:pt x="571436" y="214998"/>
                </a:lnTo>
                <a:lnTo>
                  <a:pt x="571436" y="229120"/>
                </a:lnTo>
                <a:lnTo>
                  <a:pt x="567436" y="233299"/>
                </a:lnTo>
                <a:lnTo>
                  <a:pt x="536651" y="233299"/>
                </a:lnTo>
                <a:lnTo>
                  <a:pt x="536651" y="210934"/>
                </a:lnTo>
                <a:lnTo>
                  <a:pt x="565543" y="210934"/>
                </a:lnTo>
                <a:lnTo>
                  <a:pt x="571436" y="214998"/>
                </a:lnTo>
                <a:lnTo>
                  <a:pt x="571436" y="170446"/>
                </a:lnTo>
                <a:lnTo>
                  <a:pt x="570674" y="169951"/>
                </a:lnTo>
                <a:lnTo>
                  <a:pt x="570204" y="169875"/>
                </a:lnTo>
                <a:lnTo>
                  <a:pt x="570204" y="182803"/>
                </a:lnTo>
                <a:lnTo>
                  <a:pt x="570204" y="195707"/>
                </a:lnTo>
                <a:lnTo>
                  <a:pt x="565848" y="198958"/>
                </a:lnTo>
                <a:lnTo>
                  <a:pt x="536651" y="198958"/>
                </a:lnTo>
                <a:lnTo>
                  <a:pt x="536651" y="180035"/>
                </a:lnTo>
                <a:lnTo>
                  <a:pt x="564311" y="180035"/>
                </a:lnTo>
                <a:lnTo>
                  <a:pt x="570204" y="182803"/>
                </a:lnTo>
                <a:lnTo>
                  <a:pt x="570204" y="169875"/>
                </a:lnTo>
                <a:lnTo>
                  <a:pt x="560260" y="168224"/>
                </a:lnTo>
                <a:lnTo>
                  <a:pt x="523138" y="168224"/>
                </a:lnTo>
                <a:lnTo>
                  <a:pt x="523138" y="245110"/>
                </a:lnTo>
                <a:lnTo>
                  <a:pt x="560565" y="245110"/>
                </a:lnTo>
                <a:lnTo>
                  <a:pt x="584962" y="221818"/>
                </a:lnTo>
                <a:lnTo>
                  <a:pt x="584962" y="215734"/>
                </a:lnTo>
                <a:close/>
              </a:path>
              <a:path w="1034414" h="276225">
                <a:moveTo>
                  <a:pt x="592632" y="939"/>
                </a:moveTo>
                <a:lnTo>
                  <a:pt x="539216" y="939"/>
                </a:lnTo>
                <a:lnTo>
                  <a:pt x="539165" y="33553"/>
                </a:lnTo>
                <a:lnTo>
                  <a:pt x="538187" y="49060"/>
                </a:lnTo>
                <a:lnTo>
                  <a:pt x="535038" y="59105"/>
                </a:lnTo>
                <a:lnTo>
                  <a:pt x="529704" y="65112"/>
                </a:lnTo>
                <a:lnTo>
                  <a:pt x="522122" y="69265"/>
                </a:lnTo>
                <a:lnTo>
                  <a:pt x="527545" y="79971"/>
                </a:lnTo>
                <a:lnTo>
                  <a:pt x="537527" y="74701"/>
                </a:lnTo>
                <a:lnTo>
                  <a:pt x="545401" y="66484"/>
                </a:lnTo>
                <a:lnTo>
                  <a:pt x="550570" y="53403"/>
                </a:lnTo>
                <a:lnTo>
                  <a:pt x="552424" y="33553"/>
                </a:lnTo>
                <a:lnTo>
                  <a:pt x="552424" y="12725"/>
                </a:lnTo>
                <a:lnTo>
                  <a:pt x="579285" y="12725"/>
                </a:lnTo>
                <a:lnTo>
                  <a:pt x="579285" y="77812"/>
                </a:lnTo>
                <a:lnTo>
                  <a:pt x="592632" y="77812"/>
                </a:lnTo>
                <a:lnTo>
                  <a:pt x="592632" y="12725"/>
                </a:lnTo>
                <a:lnTo>
                  <a:pt x="592632" y="939"/>
                </a:lnTo>
                <a:close/>
              </a:path>
              <a:path w="1034414" h="276225">
                <a:moveTo>
                  <a:pt x="662762" y="168224"/>
                </a:moveTo>
                <a:lnTo>
                  <a:pt x="650214" y="168224"/>
                </a:lnTo>
                <a:lnTo>
                  <a:pt x="624547" y="206133"/>
                </a:lnTo>
                <a:lnTo>
                  <a:pt x="613054" y="223659"/>
                </a:lnTo>
                <a:lnTo>
                  <a:pt x="612432" y="223659"/>
                </a:lnTo>
                <a:lnTo>
                  <a:pt x="612432" y="168224"/>
                </a:lnTo>
                <a:lnTo>
                  <a:pt x="598919" y="168224"/>
                </a:lnTo>
                <a:lnTo>
                  <a:pt x="598919" y="245110"/>
                </a:lnTo>
                <a:lnTo>
                  <a:pt x="611200" y="245110"/>
                </a:lnTo>
                <a:lnTo>
                  <a:pt x="625690" y="223659"/>
                </a:lnTo>
                <a:lnTo>
                  <a:pt x="636689" y="207365"/>
                </a:lnTo>
                <a:lnTo>
                  <a:pt x="648322" y="189496"/>
                </a:lnTo>
                <a:lnTo>
                  <a:pt x="649109" y="189496"/>
                </a:lnTo>
                <a:lnTo>
                  <a:pt x="649109" y="245110"/>
                </a:lnTo>
                <a:lnTo>
                  <a:pt x="662762" y="245110"/>
                </a:lnTo>
                <a:lnTo>
                  <a:pt x="662762" y="189496"/>
                </a:lnTo>
                <a:lnTo>
                  <a:pt x="662762" y="168224"/>
                </a:lnTo>
                <a:close/>
              </a:path>
              <a:path w="1034414" h="276225">
                <a:moveTo>
                  <a:pt x="670166" y="54038"/>
                </a:moveTo>
                <a:lnTo>
                  <a:pt x="668464" y="44818"/>
                </a:lnTo>
                <a:lnTo>
                  <a:pt x="666800" y="42405"/>
                </a:lnTo>
                <a:lnTo>
                  <a:pt x="663397" y="37439"/>
                </a:lnTo>
                <a:lnTo>
                  <a:pt x="656958" y="33655"/>
                </a:lnTo>
                <a:lnTo>
                  <a:pt x="656958" y="48310"/>
                </a:lnTo>
                <a:lnTo>
                  <a:pt x="656958" y="61823"/>
                </a:lnTo>
                <a:lnTo>
                  <a:pt x="651802" y="66014"/>
                </a:lnTo>
                <a:lnTo>
                  <a:pt x="622922" y="66014"/>
                </a:lnTo>
                <a:lnTo>
                  <a:pt x="622922" y="42405"/>
                </a:lnTo>
                <a:lnTo>
                  <a:pt x="652907" y="42405"/>
                </a:lnTo>
                <a:lnTo>
                  <a:pt x="656958" y="48310"/>
                </a:lnTo>
                <a:lnTo>
                  <a:pt x="656958" y="33655"/>
                </a:lnTo>
                <a:lnTo>
                  <a:pt x="655040" y="32524"/>
                </a:lnTo>
                <a:lnTo>
                  <a:pt x="643445" y="30746"/>
                </a:lnTo>
                <a:lnTo>
                  <a:pt x="623100" y="30746"/>
                </a:lnTo>
                <a:lnTo>
                  <a:pt x="623100" y="749"/>
                </a:lnTo>
                <a:lnTo>
                  <a:pt x="609714" y="749"/>
                </a:lnTo>
                <a:lnTo>
                  <a:pt x="609714" y="77812"/>
                </a:lnTo>
                <a:lnTo>
                  <a:pt x="643267" y="77812"/>
                </a:lnTo>
                <a:lnTo>
                  <a:pt x="654761" y="76085"/>
                </a:lnTo>
                <a:lnTo>
                  <a:pt x="663194" y="71221"/>
                </a:lnTo>
                <a:lnTo>
                  <a:pt x="666800" y="66014"/>
                </a:lnTo>
                <a:lnTo>
                  <a:pt x="668401" y="63715"/>
                </a:lnTo>
                <a:lnTo>
                  <a:pt x="670166" y="54038"/>
                </a:lnTo>
                <a:close/>
              </a:path>
              <a:path w="1034414" h="276225">
                <a:moveTo>
                  <a:pt x="733780" y="168046"/>
                </a:moveTo>
                <a:lnTo>
                  <a:pt x="672274" y="168046"/>
                </a:lnTo>
                <a:lnTo>
                  <a:pt x="672274" y="180035"/>
                </a:lnTo>
                <a:lnTo>
                  <a:pt x="696048" y="180035"/>
                </a:lnTo>
                <a:lnTo>
                  <a:pt x="696048" y="245110"/>
                </a:lnTo>
                <a:lnTo>
                  <a:pt x="709879" y="245110"/>
                </a:lnTo>
                <a:lnTo>
                  <a:pt x="709879" y="180035"/>
                </a:lnTo>
                <a:lnTo>
                  <a:pt x="733780" y="180035"/>
                </a:lnTo>
                <a:lnTo>
                  <a:pt x="733780" y="168046"/>
                </a:lnTo>
                <a:close/>
              </a:path>
              <a:path w="1034414" h="276225">
                <a:moveTo>
                  <a:pt x="743343" y="939"/>
                </a:moveTo>
                <a:lnTo>
                  <a:pt x="729830" y="939"/>
                </a:lnTo>
                <a:lnTo>
                  <a:pt x="729830" y="32905"/>
                </a:lnTo>
                <a:lnTo>
                  <a:pt x="693153" y="32905"/>
                </a:lnTo>
                <a:lnTo>
                  <a:pt x="693153" y="939"/>
                </a:lnTo>
                <a:lnTo>
                  <a:pt x="679805" y="939"/>
                </a:lnTo>
                <a:lnTo>
                  <a:pt x="679805" y="77812"/>
                </a:lnTo>
                <a:lnTo>
                  <a:pt x="693153" y="77812"/>
                </a:lnTo>
                <a:lnTo>
                  <a:pt x="693153" y="45046"/>
                </a:lnTo>
                <a:lnTo>
                  <a:pt x="729830" y="45046"/>
                </a:lnTo>
                <a:lnTo>
                  <a:pt x="729830" y="77812"/>
                </a:lnTo>
                <a:lnTo>
                  <a:pt x="743343" y="77812"/>
                </a:lnTo>
                <a:lnTo>
                  <a:pt x="743343" y="45046"/>
                </a:lnTo>
                <a:lnTo>
                  <a:pt x="743343" y="32905"/>
                </a:lnTo>
                <a:lnTo>
                  <a:pt x="743343" y="939"/>
                </a:lnTo>
                <a:close/>
              </a:path>
              <a:path w="1034414" h="276225">
                <a:moveTo>
                  <a:pt x="801662" y="196316"/>
                </a:moveTo>
                <a:lnTo>
                  <a:pt x="799388" y="184277"/>
                </a:lnTo>
                <a:lnTo>
                  <a:pt x="796061" y="179539"/>
                </a:lnTo>
                <a:lnTo>
                  <a:pt x="793013" y="175183"/>
                </a:lnTo>
                <a:lnTo>
                  <a:pt x="788149" y="172351"/>
                </a:lnTo>
                <a:lnTo>
                  <a:pt x="788149" y="184835"/>
                </a:lnTo>
                <a:lnTo>
                  <a:pt x="788149" y="200685"/>
                </a:lnTo>
                <a:lnTo>
                  <a:pt x="753059" y="200685"/>
                </a:lnTo>
                <a:lnTo>
                  <a:pt x="753059" y="185318"/>
                </a:lnTo>
                <a:lnTo>
                  <a:pt x="761288" y="179539"/>
                </a:lnTo>
                <a:lnTo>
                  <a:pt x="780224" y="179539"/>
                </a:lnTo>
                <a:lnTo>
                  <a:pt x="788149" y="184835"/>
                </a:lnTo>
                <a:lnTo>
                  <a:pt x="788149" y="172351"/>
                </a:lnTo>
                <a:lnTo>
                  <a:pt x="783183" y="169443"/>
                </a:lnTo>
                <a:lnTo>
                  <a:pt x="770572" y="167436"/>
                </a:lnTo>
                <a:lnTo>
                  <a:pt x="758075" y="169545"/>
                </a:lnTo>
                <a:lnTo>
                  <a:pt x="748258" y="175552"/>
                </a:lnTo>
                <a:lnTo>
                  <a:pt x="741832" y="185000"/>
                </a:lnTo>
                <a:lnTo>
                  <a:pt x="739533" y="197421"/>
                </a:lnTo>
                <a:lnTo>
                  <a:pt x="739533" y="217766"/>
                </a:lnTo>
                <a:lnTo>
                  <a:pt x="742137" y="230085"/>
                </a:lnTo>
                <a:lnTo>
                  <a:pt x="749160" y="238874"/>
                </a:lnTo>
                <a:lnTo>
                  <a:pt x="759460" y="244144"/>
                </a:lnTo>
                <a:lnTo>
                  <a:pt x="771855" y="245897"/>
                </a:lnTo>
                <a:lnTo>
                  <a:pt x="779119" y="245376"/>
                </a:lnTo>
                <a:lnTo>
                  <a:pt x="786307" y="243624"/>
                </a:lnTo>
                <a:lnTo>
                  <a:pt x="793191" y="240372"/>
                </a:lnTo>
                <a:lnTo>
                  <a:pt x="799503" y="235331"/>
                </a:lnTo>
                <a:lnTo>
                  <a:pt x="798055" y="233743"/>
                </a:lnTo>
                <a:lnTo>
                  <a:pt x="791095" y="226174"/>
                </a:lnTo>
                <a:lnTo>
                  <a:pt x="784707" y="232206"/>
                </a:lnTo>
                <a:lnTo>
                  <a:pt x="777265" y="233743"/>
                </a:lnTo>
                <a:lnTo>
                  <a:pt x="772160" y="233743"/>
                </a:lnTo>
                <a:lnTo>
                  <a:pt x="764882" y="232803"/>
                </a:lnTo>
                <a:lnTo>
                  <a:pt x="758723" y="229806"/>
                </a:lnTo>
                <a:lnTo>
                  <a:pt x="754468" y="224510"/>
                </a:lnTo>
                <a:lnTo>
                  <a:pt x="752868" y="216662"/>
                </a:lnTo>
                <a:lnTo>
                  <a:pt x="752868" y="211556"/>
                </a:lnTo>
                <a:lnTo>
                  <a:pt x="801662" y="211556"/>
                </a:lnTo>
                <a:lnTo>
                  <a:pt x="801662" y="200685"/>
                </a:lnTo>
                <a:lnTo>
                  <a:pt x="801662" y="196316"/>
                </a:lnTo>
                <a:close/>
              </a:path>
              <a:path w="1034414" h="276225">
                <a:moveTo>
                  <a:pt x="819302" y="54038"/>
                </a:moveTo>
                <a:lnTo>
                  <a:pt x="817600" y="44818"/>
                </a:lnTo>
                <a:lnTo>
                  <a:pt x="815936" y="42405"/>
                </a:lnTo>
                <a:lnTo>
                  <a:pt x="812533" y="37439"/>
                </a:lnTo>
                <a:lnTo>
                  <a:pt x="806094" y="33655"/>
                </a:lnTo>
                <a:lnTo>
                  <a:pt x="806094" y="48310"/>
                </a:lnTo>
                <a:lnTo>
                  <a:pt x="806094" y="61823"/>
                </a:lnTo>
                <a:lnTo>
                  <a:pt x="800950" y="66014"/>
                </a:lnTo>
                <a:lnTo>
                  <a:pt x="772058" y="66014"/>
                </a:lnTo>
                <a:lnTo>
                  <a:pt x="772058" y="42405"/>
                </a:lnTo>
                <a:lnTo>
                  <a:pt x="802043" y="42405"/>
                </a:lnTo>
                <a:lnTo>
                  <a:pt x="806094" y="48310"/>
                </a:lnTo>
                <a:lnTo>
                  <a:pt x="806094" y="33655"/>
                </a:lnTo>
                <a:lnTo>
                  <a:pt x="804176" y="32524"/>
                </a:lnTo>
                <a:lnTo>
                  <a:pt x="792581" y="30746"/>
                </a:lnTo>
                <a:lnTo>
                  <a:pt x="772236" y="30746"/>
                </a:lnTo>
                <a:lnTo>
                  <a:pt x="772236" y="749"/>
                </a:lnTo>
                <a:lnTo>
                  <a:pt x="758850" y="749"/>
                </a:lnTo>
                <a:lnTo>
                  <a:pt x="758850" y="77812"/>
                </a:lnTo>
                <a:lnTo>
                  <a:pt x="792403" y="77812"/>
                </a:lnTo>
                <a:lnTo>
                  <a:pt x="803897" y="76085"/>
                </a:lnTo>
                <a:lnTo>
                  <a:pt x="812330" y="71221"/>
                </a:lnTo>
                <a:lnTo>
                  <a:pt x="815936" y="66014"/>
                </a:lnTo>
                <a:lnTo>
                  <a:pt x="817537" y="63715"/>
                </a:lnTo>
                <a:lnTo>
                  <a:pt x="819302" y="54038"/>
                </a:lnTo>
                <a:close/>
              </a:path>
              <a:path w="1034414" h="276225">
                <a:moveTo>
                  <a:pt x="839787" y="939"/>
                </a:moveTo>
                <a:lnTo>
                  <a:pt x="826922" y="939"/>
                </a:lnTo>
                <a:lnTo>
                  <a:pt x="826922" y="77812"/>
                </a:lnTo>
                <a:lnTo>
                  <a:pt x="839787" y="77812"/>
                </a:lnTo>
                <a:lnTo>
                  <a:pt x="839787" y="939"/>
                </a:lnTo>
                <a:close/>
              </a:path>
              <a:path w="1034414" h="276225">
                <a:moveTo>
                  <a:pt x="878230" y="168224"/>
                </a:moveTo>
                <a:lnTo>
                  <a:pt x="824826" y="168224"/>
                </a:lnTo>
                <a:lnTo>
                  <a:pt x="824776" y="200850"/>
                </a:lnTo>
                <a:lnTo>
                  <a:pt x="823798" y="216357"/>
                </a:lnTo>
                <a:lnTo>
                  <a:pt x="820648" y="226402"/>
                </a:lnTo>
                <a:lnTo>
                  <a:pt x="815327" y="232410"/>
                </a:lnTo>
                <a:lnTo>
                  <a:pt x="807745" y="236562"/>
                </a:lnTo>
                <a:lnTo>
                  <a:pt x="813155" y="247269"/>
                </a:lnTo>
                <a:lnTo>
                  <a:pt x="823137" y="241998"/>
                </a:lnTo>
                <a:lnTo>
                  <a:pt x="831011" y="233781"/>
                </a:lnTo>
                <a:lnTo>
                  <a:pt x="836180" y="220700"/>
                </a:lnTo>
                <a:lnTo>
                  <a:pt x="838034" y="200850"/>
                </a:lnTo>
                <a:lnTo>
                  <a:pt x="838034" y="180035"/>
                </a:lnTo>
                <a:lnTo>
                  <a:pt x="864895" y="180035"/>
                </a:lnTo>
                <a:lnTo>
                  <a:pt x="864895" y="245110"/>
                </a:lnTo>
                <a:lnTo>
                  <a:pt x="878230" y="245110"/>
                </a:lnTo>
                <a:lnTo>
                  <a:pt x="878230" y="180035"/>
                </a:lnTo>
                <a:lnTo>
                  <a:pt x="878230" y="168224"/>
                </a:lnTo>
                <a:close/>
              </a:path>
              <a:path w="1034414" h="276225">
                <a:moveTo>
                  <a:pt x="914196" y="77812"/>
                </a:moveTo>
                <a:lnTo>
                  <a:pt x="895362" y="48920"/>
                </a:lnTo>
                <a:lnTo>
                  <a:pt x="888263" y="38049"/>
                </a:lnTo>
                <a:lnTo>
                  <a:pt x="895197" y="27660"/>
                </a:lnTo>
                <a:lnTo>
                  <a:pt x="913142" y="749"/>
                </a:lnTo>
                <a:lnTo>
                  <a:pt x="897280" y="749"/>
                </a:lnTo>
                <a:lnTo>
                  <a:pt x="880948" y="27660"/>
                </a:lnTo>
                <a:lnTo>
                  <a:pt x="864971" y="749"/>
                </a:lnTo>
                <a:lnTo>
                  <a:pt x="848982" y="749"/>
                </a:lnTo>
                <a:lnTo>
                  <a:pt x="873506" y="38354"/>
                </a:lnTo>
                <a:lnTo>
                  <a:pt x="847394" y="77812"/>
                </a:lnTo>
                <a:lnTo>
                  <a:pt x="863117" y="77812"/>
                </a:lnTo>
                <a:lnTo>
                  <a:pt x="880821" y="48920"/>
                </a:lnTo>
                <a:lnTo>
                  <a:pt x="898080" y="77812"/>
                </a:lnTo>
                <a:lnTo>
                  <a:pt x="914196" y="77812"/>
                </a:lnTo>
                <a:close/>
              </a:path>
              <a:path w="1034414" h="276225">
                <a:moveTo>
                  <a:pt x="957008" y="196316"/>
                </a:moveTo>
                <a:lnTo>
                  <a:pt x="954735" y="184277"/>
                </a:lnTo>
                <a:lnTo>
                  <a:pt x="951407" y="179539"/>
                </a:lnTo>
                <a:lnTo>
                  <a:pt x="948359" y="175183"/>
                </a:lnTo>
                <a:lnTo>
                  <a:pt x="943495" y="172351"/>
                </a:lnTo>
                <a:lnTo>
                  <a:pt x="943495" y="184835"/>
                </a:lnTo>
                <a:lnTo>
                  <a:pt x="943495" y="200685"/>
                </a:lnTo>
                <a:lnTo>
                  <a:pt x="908392" y="200685"/>
                </a:lnTo>
                <a:lnTo>
                  <a:pt x="908392" y="185318"/>
                </a:lnTo>
                <a:lnTo>
                  <a:pt x="916622" y="179539"/>
                </a:lnTo>
                <a:lnTo>
                  <a:pt x="935570" y="179539"/>
                </a:lnTo>
                <a:lnTo>
                  <a:pt x="943495" y="184835"/>
                </a:lnTo>
                <a:lnTo>
                  <a:pt x="943495" y="172351"/>
                </a:lnTo>
                <a:lnTo>
                  <a:pt x="938530" y="169443"/>
                </a:lnTo>
                <a:lnTo>
                  <a:pt x="925918" y="167436"/>
                </a:lnTo>
                <a:lnTo>
                  <a:pt x="913422" y="169545"/>
                </a:lnTo>
                <a:lnTo>
                  <a:pt x="903605" y="175552"/>
                </a:lnTo>
                <a:lnTo>
                  <a:pt x="897178" y="185000"/>
                </a:lnTo>
                <a:lnTo>
                  <a:pt x="894880" y="197421"/>
                </a:lnTo>
                <a:lnTo>
                  <a:pt x="894880" y="217766"/>
                </a:lnTo>
                <a:lnTo>
                  <a:pt x="897483" y="230085"/>
                </a:lnTo>
                <a:lnTo>
                  <a:pt x="904506" y="238874"/>
                </a:lnTo>
                <a:lnTo>
                  <a:pt x="914806" y="244144"/>
                </a:lnTo>
                <a:lnTo>
                  <a:pt x="927201" y="245897"/>
                </a:lnTo>
                <a:lnTo>
                  <a:pt x="934466" y="245376"/>
                </a:lnTo>
                <a:lnTo>
                  <a:pt x="941654" y="243624"/>
                </a:lnTo>
                <a:lnTo>
                  <a:pt x="948537" y="240372"/>
                </a:lnTo>
                <a:lnTo>
                  <a:pt x="954849" y="235331"/>
                </a:lnTo>
                <a:lnTo>
                  <a:pt x="953401" y="233743"/>
                </a:lnTo>
                <a:lnTo>
                  <a:pt x="946442" y="226174"/>
                </a:lnTo>
                <a:lnTo>
                  <a:pt x="940054" y="232206"/>
                </a:lnTo>
                <a:lnTo>
                  <a:pt x="932611" y="233743"/>
                </a:lnTo>
                <a:lnTo>
                  <a:pt x="927506" y="233743"/>
                </a:lnTo>
                <a:lnTo>
                  <a:pt x="920229" y="232803"/>
                </a:lnTo>
                <a:lnTo>
                  <a:pt x="914069" y="229806"/>
                </a:lnTo>
                <a:lnTo>
                  <a:pt x="909815" y="224510"/>
                </a:lnTo>
                <a:lnTo>
                  <a:pt x="908215" y="216662"/>
                </a:lnTo>
                <a:lnTo>
                  <a:pt x="908215" y="211556"/>
                </a:lnTo>
                <a:lnTo>
                  <a:pt x="957008" y="211556"/>
                </a:lnTo>
                <a:lnTo>
                  <a:pt x="957008" y="200685"/>
                </a:lnTo>
                <a:lnTo>
                  <a:pt x="957008" y="196316"/>
                </a:lnTo>
                <a:close/>
              </a:path>
              <a:path w="1034414" h="276225">
                <a:moveTo>
                  <a:pt x="1024737" y="136829"/>
                </a:moveTo>
                <a:lnTo>
                  <a:pt x="1013714" y="136829"/>
                </a:lnTo>
                <a:lnTo>
                  <a:pt x="1013714" y="141008"/>
                </a:lnTo>
                <a:lnTo>
                  <a:pt x="1009980" y="146608"/>
                </a:lnTo>
                <a:lnTo>
                  <a:pt x="995845" y="146608"/>
                </a:lnTo>
                <a:lnTo>
                  <a:pt x="991793" y="141008"/>
                </a:lnTo>
                <a:lnTo>
                  <a:pt x="991489" y="136829"/>
                </a:lnTo>
                <a:lnTo>
                  <a:pt x="980173" y="136829"/>
                </a:lnTo>
                <a:lnTo>
                  <a:pt x="981341" y="143370"/>
                </a:lnTo>
                <a:lnTo>
                  <a:pt x="985050" y="149885"/>
                </a:lnTo>
                <a:lnTo>
                  <a:pt x="991908" y="154876"/>
                </a:lnTo>
                <a:lnTo>
                  <a:pt x="1002538" y="156870"/>
                </a:lnTo>
                <a:lnTo>
                  <a:pt x="1013040" y="154876"/>
                </a:lnTo>
                <a:lnTo>
                  <a:pt x="1019683" y="149885"/>
                </a:lnTo>
                <a:lnTo>
                  <a:pt x="1021511" y="146608"/>
                </a:lnTo>
                <a:lnTo>
                  <a:pt x="1023315" y="143370"/>
                </a:lnTo>
                <a:lnTo>
                  <a:pt x="1024737" y="136829"/>
                </a:lnTo>
                <a:close/>
              </a:path>
              <a:path w="1034414" h="276225">
                <a:moveTo>
                  <a:pt x="1034199" y="168224"/>
                </a:moveTo>
                <a:lnTo>
                  <a:pt x="1021651" y="168224"/>
                </a:lnTo>
                <a:lnTo>
                  <a:pt x="995972" y="206133"/>
                </a:lnTo>
                <a:lnTo>
                  <a:pt x="984491" y="223659"/>
                </a:lnTo>
                <a:lnTo>
                  <a:pt x="983869" y="223659"/>
                </a:lnTo>
                <a:lnTo>
                  <a:pt x="983869" y="168224"/>
                </a:lnTo>
                <a:lnTo>
                  <a:pt x="970343" y="168224"/>
                </a:lnTo>
                <a:lnTo>
                  <a:pt x="970343" y="245110"/>
                </a:lnTo>
                <a:lnTo>
                  <a:pt x="982637" y="245110"/>
                </a:lnTo>
                <a:lnTo>
                  <a:pt x="997140" y="223659"/>
                </a:lnTo>
                <a:lnTo>
                  <a:pt x="1008138" y="207365"/>
                </a:lnTo>
                <a:lnTo>
                  <a:pt x="1019759" y="189496"/>
                </a:lnTo>
                <a:lnTo>
                  <a:pt x="1020546" y="189496"/>
                </a:lnTo>
                <a:lnTo>
                  <a:pt x="1020546" y="245110"/>
                </a:lnTo>
                <a:lnTo>
                  <a:pt x="1034199" y="245110"/>
                </a:lnTo>
                <a:lnTo>
                  <a:pt x="1034199" y="189496"/>
                </a:lnTo>
                <a:lnTo>
                  <a:pt x="1034199" y="168224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5363023" y="1556583"/>
            <a:ext cx="427355" cy="493395"/>
          </a:xfrm>
          <a:custGeom>
            <a:avLst/>
            <a:gdLst/>
            <a:ahLst/>
            <a:cxnLst/>
            <a:rect l="l" t="t" r="r" b="b"/>
            <a:pathLst>
              <a:path w="427355" h="493395">
                <a:moveTo>
                  <a:pt x="0" y="133235"/>
                </a:moveTo>
                <a:lnTo>
                  <a:pt x="0" y="371373"/>
                </a:lnTo>
                <a:lnTo>
                  <a:pt x="206654" y="492899"/>
                </a:lnTo>
                <a:lnTo>
                  <a:pt x="206654" y="413816"/>
                </a:lnTo>
                <a:lnTo>
                  <a:pt x="69138" y="332955"/>
                </a:lnTo>
                <a:lnTo>
                  <a:pt x="67919" y="330657"/>
                </a:lnTo>
                <a:lnTo>
                  <a:pt x="67894" y="328294"/>
                </a:lnTo>
                <a:lnTo>
                  <a:pt x="67894" y="173164"/>
                </a:lnTo>
                <a:lnTo>
                  <a:pt x="0" y="133235"/>
                </a:lnTo>
                <a:close/>
              </a:path>
              <a:path w="427355" h="493395">
                <a:moveTo>
                  <a:pt x="427177" y="133235"/>
                </a:moveTo>
                <a:lnTo>
                  <a:pt x="359282" y="173164"/>
                </a:lnTo>
                <a:lnTo>
                  <a:pt x="359282" y="328294"/>
                </a:lnTo>
                <a:lnTo>
                  <a:pt x="359244" y="330657"/>
                </a:lnTo>
                <a:lnTo>
                  <a:pt x="358038" y="332955"/>
                </a:lnTo>
                <a:lnTo>
                  <a:pt x="220522" y="413816"/>
                </a:lnTo>
                <a:lnTo>
                  <a:pt x="220522" y="492899"/>
                </a:lnTo>
                <a:lnTo>
                  <a:pt x="427177" y="371373"/>
                </a:lnTo>
                <a:lnTo>
                  <a:pt x="427177" y="133235"/>
                </a:lnTo>
                <a:close/>
              </a:path>
              <a:path w="427355" h="493395">
                <a:moveTo>
                  <a:pt x="81762" y="181317"/>
                </a:moveTo>
                <a:lnTo>
                  <a:pt x="81762" y="324357"/>
                </a:lnTo>
                <a:lnTo>
                  <a:pt x="206654" y="397802"/>
                </a:lnTo>
                <a:lnTo>
                  <a:pt x="206654" y="254761"/>
                </a:lnTo>
                <a:lnTo>
                  <a:pt x="81762" y="181317"/>
                </a:lnTo>
                <a:close/>
              </a:path>
              <a:path w="427355" h="493395">
                <a:moveTo>
                  <a:pt x="345414" y="181317"/>
                </a:moveTo>
                <a:lnTo>
                  <a:pt x="220522" y="254761"/>
                </a:lnTo>
                <a:lnTo>
                  <a:pt x="220522" y="397802"/>
                </a:lnTo>
                <a:lnTo>
                  <a:pt x="345414" y="324357"/>
                </a:lnTo>
                <a:lnTo>
                  <a:pt x="345414" y="181317"/>
                </a:lnTo>
                <a:close/>
              </a:path>
              <a:path w="427355" h="493395">
                <a:moveTo>
                  <a:pt x="213588" y="95097"/>
                </a:moveTo>
                <a:lnTo>
                  <a:pt x="88468" y="168376"/>
                </a:lnTo>
                <a:lnTo>
                  <a:pt x="213588" y="241960"/>
                </a:lnTo>
                <a:lnTo>
                  <a:pt x="338696" y="168376"/>
                </a:lnTo>
                <a:lnTo>
                  <a:pt x="213588" y="95097"/>
                </a:lnTo>
                <a:close/>
              </a:path>
              <a:path w="427355" h="493395">
                <a:moveTo>
                  <a:pt x="213588" y="0"/>
                </a:moveTo>
                <a:lnTo>
                  <a:pt x="6705" y="121157"/>
                </a:lnTo>
                <a:lnTo>
                  <a:pt x="74091" y="160794"/>
                </a:lnTo>
                <a:lnTo>
                  <a:pt x="209994" y="81191"/>
                </a:lnTo>
                <a:lnTo>
                  <a:pt x="212102" y="79908"/>
                </a:lnTo>
                <a:lnTo>
                  <a:pt x="214820" y="79806"/>
                </a:lnTo>
                <a:lnTo>
                  <a:pt x="349854" y="79806"/>
                </a:lnTo>
                <a:lnTo>
                  <a:pt x="213588" y="0"/>
                </a:lnTo>
                <a:close/>
              </a:path>
              <a:path w="427355" h="493395">
                <a:moveTo>
                  <a:pt x="349854" y="79806"/>
                </a:moveTo>
                <a:lnTo>
                  <a:pt x="214820" y="79806"/>
                </a:lnTo>
                <a:lnTo>
                  <a:pt x="353072" y="160794"/>
                </a:lnTo>
                <a:lnTo>
                  <a:pt x="420458" y="121157"/>
                </a:lnTo>
                <a:lnTo>
                  <a:pt x="349854" y="7980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>
            <a:off x="6111624" y="1425771"/>
            <a:ext cx="814705" cy="108585"/>
          </a:xfrm>
          <a:custGeom>
            <a:avLst/>
            <a:gdLst/>
            <a:ahLst/>
            <a:cxnLst/>
            <a:rect l="l" t="t" r="r" b="b"/>
            <a:pathLst>
              <a:path w="814705" h="108585">
                <a:moveTo>
                  <a:pt x="63347" y="927"/>
                </a:moveTo>
                <a:lnTo>
                  <a:pt x="0" y="927"/>
                </a:lnTo>
                <a:lnTo>
                  <a:pt x="0" y="77800"/>
                </a:lnTo>
                <a:lnTo>
                  <a:pt x="13207" y="77800"/>
                </a:lnTo>
                <a:lnTo>
                  <a:pt x="13207" y="12725"/>
                </a:lnTo>
                <a:lnTo>
                  <a:pt x="63347" y="12725"/>
                </a:lnTo>
                <a:lnTo>
                  <a:pt x="63347" y="927"/>
                </a:lnTo>
                <a:close/>
              </a:path>
              <a:path w="814705" h="108585">
                <a:moveTo>
                  <a:pt x="63347" y="12725"/>
                </a:moveTo>
                <a:lnTo>
                  <a:pt x="50012" y="12725"/>
                </a:lnTo>
                <a:lnTo>
                  <a:pt x="50012" y="77800"/>
                </a:lnTo>
                <a:lnTo>
                  <a:pt x="63347" y="77800"/>
                </a:lnTo>
                <a:lnTo>
                  <a:pt x="63347" y="12725"/>
                </a:lnTo>
                <a:close/>
              </a:path>
              <a:path w="814705" h="108585">
                <a:moveTo>
                  <a:pt x="110159" y="0"/>
                </a:moveTo>
                <a:lnTo>
                  <a:pt x="97822" y="1922"/>
                </a:lnTo>
                <a:lnTo>
                  <a:pt x="87682" y="7481"/>
                </a:lnTo>
                <a:lnTo>
                  <a:pt x="80811" y="16368"/>
                </a:lnTo>
                <a:lnTo>
                  <a:pt x="78282" y="28270"/>
                </a:lnTo>
                <a:lnTo>
                  <a:pt x="78282" y="50634"/>
                </a:lnTo>
                <a:lnTo>
                  <a:pt x="80746" y="62532"/>
                </a:lnTo>
                <a:lnTo>
                  <a:pt x="87493" y="71308"/>
                </a:lnTo>
                <a:lnTo>
                  <a:pt x="97560" y="76739"/>
                </a:lnTo>
                <a:lnTo>
                  <a:pt x="109982" y="78600"/>
                </a:lnTo>
                <a:lnTo>
                  <a:pt x="122265" y="76739"/>
                </a:lnTo>
                <a:lnTo>
                  <a:pt x="132462" y="71308"/>
                </a:lnTo>
                <a:lnTo>
                  <a:pt x="136560" y="66141"/>
                </a:lnTo>
                <a:lnTo>
                  <a:pt x="110299" y="66141"/>
                </a:lnTo>
                <a:lnTo>
                  <a:pt x="103000" y="65182"/>
                </a:lnTo>
                <a:lnTo>
                  <a:pt x="97083" y="62072"/>
                </a:lnTo>
                <a:lnTo>
                  <a:pt x="93116" y="56460"/>
                </a:lnTo>
                <a:lnTo>
                  <a:pt x="91668" y="47993"/>
                </a:lnTo>
                <a:lnTo>
                  <a:pt x="91668" y="30606"/>
                </a:lnTo>
                <a:lnTo>
                  <a:pt x="93377" y="22118"/>
                </a:lnTo>
                <a:lnTo>
                  <a:pt x="97778" y="16494"/>
                </a:lnTo>
                <a:lnTo>
                  <a:pt x="103782" y="13379"/>
                </a:lnTo>
                <a:lnTo>
                  <a:pt x="110299" y="12420"/>
                </a:lnTo>
                <a:lnTo>
                  <a:pt x="136721" y="12420"/>
                </a:lnTo>
                <a:lnTo>
                  <a:pt x="133065" y="7481"/>
                </a:lnTo>
                <a:lnTo>
                  <a:pt x="122994" y="1922"/>
                </a:lnTo>
                <a:lnTo>
                  <a:pt x="110159" y="0"/>
                </a:lnTo>
                <a:close/>
              </a:path>
              <a:path w="814705" h="108585">
                <a:moveTo>
                  <a:pt x="136721" y="12420"/>
                </a:moveTo>
                <a:lnTo>
                  <a:pt x="110299" y="12420"/>
                </a:lnTo>
                <a:lnTo>
                  <a:pt x="116735" y="13379"/>
                </a:lnTo>
                <a:lnTo>
                  <a:pt x="122697" y="16494"/>
                </a:lnTo>
                <a:lnTo>
                  <a:pt x="127083" y="22118"/>
                </a:lnTo>
                <a:lnTo>
                  <a:pt x="128790" y="30606"/>
                </a:lnTo>
                <a:lnTo>
                  <a:pt x="128790" y="47993"/>
                </a:lnTo>
                <a:lnTo>
                  <a:pt x="127083" y="56460"/>
                </a:lnTo>
                <a:lnTo>
                  <a:pt x="122697" y="62072"/>
                </a:lnTo>
                <a:lnTo>
                  <a:pt x="116735" y="65182"/>
                </a:lnTo>
                <a:lnTo>
                  <a:pt x="110299" y="66141"/>
                </a:lnTo>
                <a:lnTo>
                  <a:pt x="136560" y="66141"/>
                </a:lnTo>
                <a:lnTo>
                  <a:pt x="139423" y="62532"/>
                </a:lnTo>
                <a:lnTo>
                  <a:pt x="141998" y="50634"/>
                </a:lnTo>
                <a:lnTo>
                  <a:pt x="141998" y="28270"/>
                </a:lnTo>
                <a:lnTo>
                  <a:pt x="139643" y="16368"/>
                </a:lnTo>
                <a:lnTo>
                  <a:pt x="136721" y="12420"/>
                </a:lnTo>
                <a:close/>
              </a:path>
              <a:path w="814705" h="108585">
                <a:moveTo>
                  <a:pt x="224320" y="927"/>
                </a:moveTo>
                <a:lnTo>
                  <a:pt x="168706" y="927"/>
                </a:lnTo>
                <a:lnTo>
                  <a:pt x="166865" y="33553"/>
                </a:lnTo>
                <a:lnTo>
                  <a:pt x="165647" y="46352"/>
                </a:lnTo>
                <a:lnTo>
                  <a:pt x="163472" y="55518"/>
                </a:lnTo>
                <a:lnTo>
                  <a:pt x="160076" y="61892"/>
                </a:lnTo>
                <a:lnTo>
                  <a:pt x="155194" y="66319"/>
                </a:lnTo>
                <a:lnTo>
                  <a:pt x="149910" y="66624"/>
                </a:lnTo>
                <a:lnTo>
                  <a:pt x="149910" y="97535"/>
                </a:lnTo>
                <a:lnTo>
                  <a:pt x="162509" y="97535"/>
                </a:lnTo>
                <a:lnTo>
                  <a:pt x="162509" y="77800"/>
                </a:lnTo>
                <a:lnTo>
                  <a:pt x="230708" y="77800"/>
                </a:lnTo>
                <a:lnTo>
                  <a:pt x="230708" y="66319"/>
                </a:lnTo>
                <a:lnTo>
                  <a:pt x="224320" y="66141"/>
                </a:lnTo>
                <a:lnTo>
                  <a:pt x="172758" y="66141"/>
                </a:lnTo>
                <a:lnTo>
                  <a:pt x="175665" y="60234"/>
                </a:lnTo>
                <a:lnTo>
                  <a:pt x="177563" y="52987"/>
                </a:lnTo>
                <a:lnTo>
                  <a:pt x="178735" y="44049"/>
                </a:lnTo>
                <a:lnTo>
                  <a:pt x="179463" y="33070"/>
                </a:lnTo>
                <a:lnTo>
                  <a:pt x="180378" y="12725"/>
                </a:lnTo>
                <a:lnTo>
                  <a:pt x="224320" y="12725"/>
                </a:lnTo>
                <a:lnTo>
                  <a:pt x="224320" y="927"/>
                </a:lnTo>
                <a:close/>
              </a:path>
              <a:path w="814705" h="108585">
                <a:moveTo>
                  <a:pt x="230708" y="77800"/>
                </a:moveTo>
                <a:lnTo>
                  <a:pt x="218109" y="77800"/>
                </a:lnTo>
                <a:lnTo>
                  <a:pt x="218109" y="97535"/>
                </a:lnTo>
                <a:lnTo>
                  <a:pt x="230708" y="97535"/>
                </a:lnTo>
                <a:lnTo>
                  <a:pt x="230708" y="77800"/>
                </a:lnTo>
                <a:close/>
              </a:path>
              <a:path w="814705" h="108585">
                <a:moveTo>
                  <a:pt x="224320" y="12725"/>
                </a:moveTo>
                <a:lnTo>
                  <a:pt x="210985" y="12725"/>
                </a:lnTo>
                <a:lnTo>
                  <a:pt x="210985" y="66141"/>
                </a:lnTo>
                <a:lnTo>
                  <a:pt x="224320" y="66141"/>
                </a:lnTo>
                <a:lnTo>
                  <a:pt x="224320" y="12725"/>
                </a:lnTo>
                <a:close/>
              </a:path>
              <a:path w="814705" h="108585">
                <a:moveTo>
                  <a:pt x="312877" y="927"/>
                </a:moveTo>
                <a:lnTo>
                  <a:pt x="257263" y="927"/>
                </a:lnTo>
                <a:lnTo>
                  <a:pt x="255409" y="33553"/>
                </a:lnTo>
                <a:lnTo>
                  <a:pt x="254197" y="46352"/>
                </a:lnTo>
                <a:lnTo>
                  <a:pt x="252023" y="55518"/>
                </a:lnTo>
                <a:lnTo>
                  <a:pt x="248628" y="61892"/>
                </a:lnTo>
                <a:lnTo>
                  <a:pt x="243751" y="66319"/>
                </a:lnTo>
                <a:lnTo>
                  <a:pt x="238467" y="66624"/>
                </a:lnTo>
                <a:lnTo>
                  <a:pt x="238467" y="97535"/>
                </a:lnTo>
                <a:lnTo>
                  <a:pt x="251053" y="97535"/>
                </a:lnTo>
                <a:lnTo>
                  <a:pt x="251053" y="77800"/>
                </a:lnTo>
                <a:lnTo>
                  <a:pt x="319252" y="77800"/>
                </a:lnTo>
                <a:lnTo>
                  <a:pt x="319252" y="66319"/>
                </a:lnTo>
                <a:lnTo>
                  <a:pt x="312877" y="66141"/>
                </a:lnTo>
                <a:lnTo>
                  <a:pt x="261315" y="66141"/>
                </a:lnTo>
                <a:lnTo>
                  <a:pt x="264220" y="60234"/>
                </a:lnTo>
                <a:lnTo>
                  <a:pt x="266114" y="52987"/>
                </a:lnTo>
                <a:lnTo>
                  <a:pt x="267282" y="44049"/>
                </a:lnTo>
                <a:lnTo>
                  <a:pt x="268008" y="33070"/>
                </a:lnTo>
                <a:lnTo>
                  <a:pt x="268922" y="12725"/>
                </a:lnTo>
                <a:lnTo>
                  <a:pt x="312877" y="12725"/>
                </a:lnTo>
                <a:lnTo>
                  <a:pt x="312877" y="927"/>
                </a:lnTo>
                <a:close/>
              </a:path>
              <a:path w="814705" h="108585">
                <a:moveTo>
                  <a:pt x="319252" y="77800"/>
                </a:moveTo>
                <a:lnTo>
                  <a:pt x="306666" y="77800"/>
                </a:lnTo>
                <a:lnTo>
                  <a:pt x="306666" y="97535"/>
                </a:lnTo>
                <a:lnTo>
                  <a:pt x="319252" y="97535"/>
                </a:lnTo>
                <a:lnTo>
                  <a:pt x="319252" y="77800"/>
                </a:lnTo>
                <a:close/>
              </a:path>
              <a:path w="814705" h="108585">
                <a:moveTo>
                  <a:pt x="312877" y="12725"/>
                </a:moveTo>
                <a:lnTo>
                  <a:pt x="299529" y="12725"/>
                </a:lnTo>
                <a:lnTo>
                  <a:pt x="299529" y="66141"/>
                </a:lnTo>
                <a:lnTo>
                  <a:pt x="312877" y="66141"/>
                </a:lnTo>
                <a:lnTo>
                  <a:pt x="312877" y="12725"/>
                </a:lnTo>
                <a:close/>
              </a:path>
              <a:path w="814705" h="108585">
                <a:moveTo>
                  <a:pt x="363207" y="139"/>
                </a:moveTo>
                <a:lnTo>
                  <a:pt x="350699" y="2247"/>
                </a:lnTo>
                <a:lnTo>
                  <a:pt x="340875" y="8259"/>
                </a:lnTo>
                <a:lnTo>
                  <a:pt x="334455" y="17707"/>
                </a:lnTo>
                <a:lnTo>
                  <a:pt x="332155" y="30124"/>
                </a:lnTo>
                <a:lnTo>
                  <a:pt x="332155" y="50469"/>
                </a:lnTo>
                <a:lnTo>
                  <a:pt x="334753" y="62794"/>
                </a:lnTo>
                <a:lnTo>
                  <a:pt x="341777" y="71583"/>
                </a:lnTo>
                <a:lnTo>
                  <a:pt x="352070" y="76848"/>
                </a:lnTo>
                <a:lnTo>
                  <a:pt x="364477" y="78600"/>
                </a:lnTo>
                <a:lnTo>
                  <a:pt x="371735" y="78081"/>
                </a:lnTo>
                <a:lnTo>
                  <a:pt x="378936" y="76336"/>
                </a:lnTo>
                <a:lnTo>
                  <a:pt x="385822" y="73081"/>
                </a:lnTo>
                <a:lnTo>
                  <a:pt x="392137" y="68033"/>
                </a:lnTo>
                <a:lnTo>
                  <a:pt x="390680" y="66446"/>
                </a:lnTo>
                <a:lnTo>
                  <a:pt x="364782" y="66446"/>
                </a:lnTo>
                <a:lnTo>
                  <a:pt x="357499" y="65504"/>
                </a:lnTo>
                <a:lnTo>
                  <a:pt x="351347" y="62510"/>
                </a:lnTo>
                <a:lnTo>
                  <a:pt x="347092" y="57214"/>
                </a:lnTo>
                <a:lnTo>
                  <a:pt x="345503" y="49364"/>
                </a:lnTo>
                <a:lnTo>
                  <a:pt x="345503" y="44246"/>
                </a:lnTo>
                <a:lnTo>
                  <a:pt x="394296" y="44246"/>
                </a:lnTo>
                <a:lnTo>
                  <a:pt x="394296" y="33375"/>
                </a:lnTo>
                <a:lnTo>
                  <a:pt x="345681" y="33375"/>
                </a:lnTo>
                <a:lnTo>
                  <a:pt x="345681" y="18008"/>
                </a:lnTo>
                <a:lnTo>
                  <a:pt x="353910" y="12242"/>
                </a:lnTo>
                <a:lnTo>
                  <a:pt x="388692" y="12242"/>
                </a:lnTo>
                <a:lnTo>
                  <a:pt x="385638" y="7893"/>
                </a:lnTo>
                <a:lnTo>
                  <a:pt x="375812" y="2144"/>
                </a:lnTo>
                <a:lnTo>
                  <a:pt x="363207" y="139"/>
                </a:lnTo>
                <a:close/>
              </a:path>
              <a:path w="814705" h="108585">
                <a:moveTo>
                  <a:pt x="383730" y="58877"/>
                </a:moveTo>
                <a:lnTo>
                  <a:pt x="377342" y="64909"/>
                </a:lnTo>
                <a:lnTo>
                  <a:pt x="369900" y="66446"/>
                </a:lnTo>
                <a:lnTo>
                  <a:pt x="390680" y="66446"/>
                </a:lnTo>
                <a:lnTo>
                  <a:pt x="383730" y="58877"/>
                </a:lnTo>
                <a:close/>
              </a:path>
              <a:path w="814705" h="108585">
                <a:moveTo>
                  <a:pt x="388692" y="12242"/>
                </a:moveTo>
                <a:lnTo>
                  <a:pt x="372846" y="12242"/>
                </a:lnTo>
                <a:lnTo>
                  <a:pt x="380771" y="17525"/>
                </a:lnTo>
                <a:lnTo>
                  <a:pt x="380771" y="33375"/>
                </a:lnTo>
                <a:lnTo>
                  <a:pt x="394296" y="33375"/>
                </a:lnTo>
                <a:lnTo>
                  <a:pt x="394296" y="29019"/>
                </a:lnTo>
                <a:lnTo>
                  <a:pt x="392021" y="16984"/>
                </a:lnTo>
                <a:lnTo>
                  <a:pt x="388692" y="12242"/>
                </a:lnTo>
                <a:close/>
              </a:path>
              <a:path w="814705" h="108585">
                <a:moveTo>
                  <a:pt x="419303" y="927"/>
                </a:moveTo>
                <a:lnTo>
                  <a:pt x="407631" y="927"/>
                </a:lnTo>
                <a:lnTo>
                  <a:pt x="407631" y="108584"/>
                </a:lnTo>
                <a:lnTo>
                  <a:pt x="420839" y="108584"/>
                </a:lnTo>
                <a:lnTo>
                  <a:pt x="420839" y="73939"/>
                </a:lnTo>
                <a:lnTo>
                  <a:pt x="459897" y="73939"/>
                </a:lnTo>
                <a:lnTo>
                  <a:pt x="463748" y="71512"/>
                </a:lnTo>
                <a:lnTo>
                  <a:pt x="467000" y="66319"/>
                </a:lnTo>
                <a:lnTo>
                  <a:pt x="451002" y="66319"/>
                </a:lnTo>
                <a:lnTo>
                  <a:pt x="442772" y="66141"/>
                </a:lnTo>
                <a:lnTo>
                  <a:pt x="436384" y="66141"/>
                </a:lnTo>
                <a:lnTo>
                  <a:pt x="430301" y="65214"/>
                </a:lnTo>
                <a:lnTo>
                  <a:pt x="420839" y="61340"/>
                </a:lnTo>
                <a:lnTo>
                  <a:pt x="420839" y="22059"/>
                </a:lnTo>
                <a:lnTo>
                  <a:pt x="427659" y="17398"/>
                </a:lnTo>
                <a:lnTo>
                  <a:pt x="438099" y="13030"/>
                </a:lnTo>
                <a:lnTo>
                  <a:pt x="467682" y="13030"/>
                </a:lnTo>
                <a:lnTo>
                  <a:pt x="465166" y="8991"/>
                </a:lnTo>
                <a:lnTo>
                  <a:pt x="420839" y="8991"/>
                </a:lnTo>
                <a:lnTo>
                  <a:pt x="419303" y="927"/>
                </a:lnTo>
                <a:close/>
              </a:path>
              <a:path w="814705" h="108585">
                <a:moveTo>
                  <a:pt x="459897" y="73939"/>
                </a:moveTo>
                <a:lnTo>
                  <a:pt x="420839" y="73939"/>
                </a:lnTo>
                <a:lnTo>
                  <a:pt x="431101" y="78117"/>
                </a:lnTo>
                <a:lnTo>
                  <a:pt x="438416" y="78727"/>
                </a:lnTo>
                <a:lnTo>
                  <a:pt x="444004" y="78727"/>
                </a:lnTo>
                <a:lnTo>
                  <a:pt x="455232" y="76880"/>
                </a:lnTo>
                <a:lnTo>
                  <a:pt x="459897" y="73939"/>
                </a:lnTo>
                <a:close/>
              </a:path>
              <a:path w="814705" h="108585">
                <a:moveTo>
                  <a:pt x="467682" y="13030"/>
                </a:moveTo>
                <a:lnTo>
                  <a:pt x="452234" y="13030"/>
                </a:lnTo>
                <a:lnTo>
                  <a:pt x="457657" y="16776"/>
                </a:lnTo>
                <a:lnTo>
                  <a:pt x="457657" y="62572"/>
                </a:lnTo>
                <a:lnTo>
                  <a:pt x="451002" y="66319"/>
                </a:lnTo>
                <a:lnTo>
                  <a:pt x="467000" y="66319"/>
                </a:lnTo>
                <a:lnTo>
                  <a:pt x="469152" y="62884"/>
                </a:lnTo>
                <a:lnTo>
                  <a:pt x="471042" y="51257"/>
                </a:lnTo>
                <a:lnTo>
                  <a:pt x="471042" y="27660"/>
                </a:lnTo>
                <a:lnTo>
                  <a:pt x="469128" y="15350"/>
                </a:lnTo>
                <a:lnTo>
                  <a:pt x="467682" y="13030"/>
                </a:lnTo>
                <a:close/>
              </a:path>
              <a:path w="814705" h="108585">
                <a:moveTo>
                  <a:pt x="445236" y="139"/>
                </a:moveTo>
                <a:lnTo>
                  <a:pt x="440770" y="494"/>
                </a:lnTo>
                <a:lnTo>
                  <a:pt x="435486" y="1822"/>
                </a:lnTo>
                <a:lnTo>
                  <a:pt x="428977" y="4522"/>
                </a:lnTo>
                <a:lnTo>
                  <a:pt x="420839" y="8991"/>
                </a:lnTo>
                <a:lnTo>
                  <a:pt x="465166" y="8991"/>
                </a:lnTo>
                <a:lnTo>
                  <a:pt x="463788" y="6780"/>
                </a:lnTo>
                <a:lnTo>
                  <a:pt x="455623" y="1769"/>
                </a:lnTo>
                <a:lnTo>
                  <a:pt x="445236" y="139"/>
                </a:lnTo>
                <a:close/>
              </a:path>
              <a:path w="814705" h="108585">
                <a:moveTo>
                  <a:pt x="496925" y="749"/>
                </a:moveTo>
                <a:lnTo>
                  <a:pt x="483273" y="749"/>
                </a:lnTo>
                <a:lnTo>
                  <a:pt x="492620" y="30606"/>
                </a:lnTo>
                <a:lnTo>
                  <a:pt x="495871" y="36017"/>
                </a:lnTo>
                <a:lnTo>
                  <a:pt x="501599" y="37566"/>
                </a:lnTo>
                <a:lnTo>
                  <a:pt x="494461" y="39281"/>
                </a:lnTo>
                <a:lnTo>
                  <a:pt x="491820" y="45186"/>
                </a:lnTo>
                <a:lnTo>
                  <a:pt x="489483" y="52793"/>
                </a:lnTo>
                <a:lnTo>
                  <a:pt x="481876" y="77800"/>
                </a:lnTo>
                <a:lnTo>
                  <a:pt x="495871" y="77800"/>
                </a:lnTo>
                <a:lnTo>
                  <a:pt x="501903" y="56540"/>
                </a:lnTo>
                <a:lnTo>
                  <a:pt x="504723" y="46405"/>
                </a:lnTo>
                <a:lnTo>
                  <a:pt x="509828" y="45186"/>
                </a:lnTo>
                <a:lnTo>
                  <a:pt x="573062" y="45186"/>
                </a:lnTo>
                <a:lnTo>
                  <a:pt x="570420" y="39281"/>
                </a:lnTo>
                <a:lnTo>
                  <a:pt x="563283" y="37566"/>
                </a:lnTo>
                <a:lnTo>
                  <a:pt x="569010" y="36017"/>
                </a:lnTo>
                <a:lnTo>
                  <a:pt x="570497" y="33553"/>
                </a:lnTo>
                <a:lnTo>
                  <a:pt x="512648" y="33553"/>
                </a:lnTo>
                <a:lnTo>
                  <a:pt x="506882" y="32892"/>
                </a:lnTo>
                <a:lnTo>
                  <a:pt x="503796" y="22986"/>
                </a:lnTo>
                <a:lnTo>
                  <a:pt x="496925" y="749"/>
                </a:lnTo>
                <a:close/>
              </a:path>
              <a:path w="814705" h="108585">
                <a:moveTo>
                  <a:pt x="539026" y="45186"/>
                </a:moveTo>
                <a:lnTo>
                  <a:pt x="525856" y="45186"/>
                </a:lnTo>
                <a:lnTo>
                  <a:pt x="525856" y="77800"/>
                </a:lnTo>
                <a:lnTo>
                  <a:pt x="539026" y="77800"/>
                </a:lnTo>
                <a:lnTo>
                  <a:pt x="539026" y="45186"/>
                </a:lnTo>
                <a:close/>
              </a:path>
              <a:path w="814705" h="108585">
                <a:moveTo>
                  <a:pt x="573062" y="45186"/>
                </a:moveTo>
                <a:lnTo>
                  <a:pt x="555053" y="45186"/>
                </a:lnTo>
                <a:lnTo>
                  <a:pt x="560158" y="46405"/>
                </a:lnTo>
                <a:lnTo>
                  <a:pt x="562978" y="56540"/>
                </a:lnTo>
                <a:lnTo>
                  <a:pt x="569010" y="77800"/>
                </a:lnTo>
                <a:lnTo>
                  <a:pt x="583006" y="77800"/>
                </a:lnTo>
                <a:lnTo>
                  <a:pt x="575398" y="52793"/>
                </a:lnTo>
                <a:lnTo>
                  <a:pt x="573062" y="45186"/>
                </a:lnTo>
                <a:close/>
              </a:path>
              <a:path w="814705" h="108585">
                <a:moveTo>
                  <a:pt x="539026" y="749"/>
                </a:moveTo>
                <a:lnTo>
                  <a:pt x="525856" y="749"/>
                </a:lnTo>
                <a:lnTo>
                  <a:pt x="525856" y="33553"/>
                </a:lnTo>
                <a:lnTo>
                  <a:pt x="539026" y="33553"/>
                </a:lnTo>
                <a:lnTo>
                  <a:pt x="539026" y="749"/>
                </a:lnTo>
                <a:close/>
              </a:path>
              <a:path w="814705" h="108585">
                <a:moveTo>
                  <a:pt x="581609" y="749"/>
                </a:moveTo>
                <a:lnTo>
                  <a:pt x="567956" y="749"/>
                </a:lnTo>
                <a:lnTo>
                  <a:pt x="561046" y="23113"/>
                </a:lnTo>
                <a:lnTo>
                  <a:pt x="557999" y="32892"/>
                </a:lnTo>
                <a:lnTo>
                  <a:pt x="552234" y="33553"/>
                </a:lnTo>
                <a:lnTo>
                  <a:pt x="570497" y="33553"/>
                </a:lnTo>
                <a:lnTo>
                  <a:pt x="572274" y="30606"/>
                </a:lnTo>
                <a:lnTo>
                  <a:pt x="574638" y="22986"/>
                </a:lnTo>
                <a:lnTo>
                  <a:pt x="581609" y="749"/>
                </a:lnTo>
                <a:close/>
              </a:path>
              <a:path w="814705" h="108585">
                <a:moveTo>
                  <a:pt x="652756" y="12115"/>
                </a:moveTo>
                <a:lnTo>
                  <a:pt x="636905" y="12115"/>
                </a:lnTo>
                <a:lnTo>
                  <a:pt x="643293" y="15811"/>
                </a:lnTo>
                <a:lnTo>
                  <a:pt x="643293" y="32461"/>
                </a:lnTo>
                <a:lnTo>
                  <a:pt x="620750" y="32461"/>
                </a:lnTo>
                <a:lnTo>
                  <a:pt x="611998" y="33646"/>
                </a:lnTo>
                <a:lnTo>
                  <a:pt x="602872" y="37522"/>
                </a:lnTo>
                <a:lnTo>
                  <a:pt x="595693" y="44569"/>
                </a:lnTo>
                <a:lnTo>
                  <a:pt x="592785" y="55270"/>
                </a:lnTo>
                <a:lnTo>
                  <a:pt x="594525" y="64920"/>
                </a:lnTo>
                <a:lnTo>
                  <a:pt x="599471" y="72209"/>
                </a:lnTo>
                <a:lnTo>
                  <a:pt x="607208" y="76815"/>
                </a:lnTo>
                <a:lnTo>
                  <a:pt x="617321" y="78422"/>
                </a:lnTo>
                <a:lnTo>
                  <a:pt x="622213" y="78123"/>
                </a:lnTo>
                <a:lnTo>
                  <a:pt x="627803" y="76954"/>
                </a:lnTo>
                <a:lnTo>
                  <a:pt x="634525" y="74505"/>
                </a:lnTo>
                <a:lnTo>
                  <a:pt x="642810" y="70370"/>
                </a:lnTo>
                <a:lnTo>
                  <a:pt x="656463" y="70370"/>
                </a:lnTo>
                <a:lnTo>
                  <a:pt x="656463" y="66446"/>
                </a:lnTo>
                <a:lnTo>
                  <a:pt x="612203" y="66446"/>
                </a:lnTo>
                <a:lnTo>
                  <a:pt x="606488" y="62750"/>
                </a:lnTo>
                <a:lnTo>
                  <a:pt x="606488" y="44742"/>
                </a:lnTo>
                <a:lnTo>
                  <a:pt x="616394" y="43459"/>
                </a:lnTo>
                <a:lnTo>
                  <a:pt x="656463" y="43459"/>
                </a:lnTo>
                <a:lnTo>
                  <a:pt x="656463" y="26860"/>
                </a:lnTo>
                <a:lnTo>
                  <a:pt x="654671" y="15066"/>
                </a:lnTo>
                <a:lnTo>
                  <a:pt x="652756" y="12115"/>
                </a:lnTo>
                <a:close/>
              </a:path>
              <a:path w="814705" h="108585">
                <a:moveTo>
                  <a:pt x="656463" y="70370"/>
                </a:moveTo>
                <a:lnTo>
                  <a:pt x="642810" y="70370"/>
                </a:lnTo>
                <a:lnTo>
                  <a:pt x="643293" y="70675"/>
                </a:lnTo>
                <a:lnTo>
                  <a:pt x="644842" y="77800"/>
                </a:lnTo>
                <a:lnTo>
                  <a:pt x="656463" y="77800"/>
                </a:lnTo>
                <a:lnTo>
                  <a:pt x="656463" y="70370"/>
                </a:lnTo>
                <a:close/>
              </a:path>
              <a:path w="814705" h="108585">
                <a:moveTo>
                  <a:pt x="656463" y="43459"/>
                </a:moveTo>
                <a:lnTo>
                  <a:pt x="643293" y="43459"/>
                </a:lnTo>
                <a:lnTo>
                  <a:pt x="643293" y="58077"/>
                </a:lnTo>
                <a:lnTo>
                  <a:pt x="637209" y="61518"/>
                </a:lnTo>
                <a:lnTo>
                  <a:pt x="627888" y="66446"/>
                </a:lnTo>
                <a:lnTo>
                  <a:pt x="656463" y="66446"/>
                </a:lnTo>
                <a:lnTo>
                  <a:pt x="656463" y="43459"/>
                </a:lnTo>
                <a:close/>
              </a:path>
              <a:path w="814705" h="108585">
                <a:moveTo>
                  <a:pt x="626960" y="0"/>
                </a:moveTo>
                <a:lnTo>
                  <a:pt x="620193" y="360"/>
                </a:lnTo>
                <a:lnTo>
                  <a:pt x="612890" y="1725"/>
                </a:lnTo>
                <a:lnTo>
                  <a:pt x="605324" y="4516"/>
                </a:lnTo>
                <a:lnTo>
                  <a:pt x="597763" y="9156"/>
                </a:lnTo>
                <a:lnTo>
                  <a:pt x="604278" y="19240"/>
                </a:lnTo>
                <a:lnTo>
                  <a:pt x="612076" y="12865"/>
                </a:lnTo>
                <a:lnTo>
                  <a:pt x="620610" y="12115"/>
                </a:lnTo>
                <a:lnTo>
                  <a:pt x="652756" y="12115"/>
                </a:lnTo>
                <a:lnTo>
                  <a:pt x="649227" y="6677"/>
                </a:lnTo>
                <a:lnTo>
                  <a:pt x="640025" y="1664"/>
                </a:lnTo>
                <a:lnTo>
                  <a:pt x="626960" y="0"/>
                </a:lnTo>
                <a:close/>
              </a:path>
              <a:path w="814705" h="108585">
                <a:moveTo>
                  <a:pt x="685215" y="927"/>
                </a:moveTo>
                <a:lnTo>
                  <a:pt x="671868" y="927"/>
                </a:lnTo>
                <a:lnTo>
                  <a:pt x="671868" y="77800"/>
                </a:lnTo>
                <a:lnTo>
                  <a:pt x="685215" y="77800"/>
                </a:lnTo>
                <a:lnTo>
                  <a:pt x="685215" y="45046"/>
                </a:lnTo>
                <a:lnTo>
                  <a:pt x="735406" y="45046"/>
                </a:lnTo>
                <a:lnTo>
                  <a:pt x="735406" y="32892"/>
                </a:lnTo>
                <a:lnTo>
                  <a:pt x="685215" y="32892"/>
                </a:lnTo>
                <a:lnTo>
                  <a:pt x="685215" y="927"/>
                </a:lnTo>
                <a:close/>
              </a:path>
              <a:path w="814705" h="108585">
                <a:moveTo>
                  <a:pt x="735406" y="45046"/>
                </a:moveTo>
                <a:lnTo>
                  <a:pt x="721893" y="45046"/>
                </a:lnTo>
                <a:lnTo>
                  <a:pt x="721893" y="77800"/>
                </a:lnTo>
                <a:lnTo>
                  <a:pt x="735406" y="77800"/>
                </a:lnTo>
                <a:lnTo>
                  <a:pt x="735406" y="45046"/>
                </a:lnTo>
                <a:close/>
              </a:path>
              <a:path w="814705" h="108585">
                <a:moveTo>
                  <a:pt x="735406" y="927"/>
                </a:moveTo>
                <a:lnTo>
                  <a:pt x="721893" y="927"/>
                </a:lnTo>
                <a:lnTo>
                  <a:pt x="721893" y="32892"/>
                </a:lnTo>
                <a:lnTo>
                  <a:pt x="735406" y="32892"/>
                </a:lnTo>
                <a:lnTo>
                  <a:pt x="735406" y="927"/>
                </a:lnTo>
                <a:close/>
              </a:path>
              <a:path w="814705" h="108585">
                <a:moveTo>
                  <a:pt x="782472" y="0"/>
                </a:moveTo>
                <a:lnTo>
                  <a:pt x="770135" y="1922"/>
                </a:lnTo>
                <a:lnTo>
                  <a:pt x="759994" y="7481"/>
                </a:lnTo>
                <a:lnTo>
                  <a:pt x="753124" y="16368"/>
                </a:lnTo>
                <a:lnTo>
                  <a:pt x="750595" y="28270"/>
                </a:lnTo>
                <a:lnTo>
                  <a:pt x="750595" y="50634"/>
                </a:lnTo>
                <a:lnTo>
                  <a:pt x="753060" y="62532"/>
                </a:lnTo>
                <a:lnTo>
                  <a:pt x="759812" y="71308"/>
                </a:lnTo>
                <a:lnTo>
                  <a:pt x="769883" y="76739"/>
                </a:lnTo>
                <a:lnTo>
                  <a:pt x="782307" y="78600"/>
                </a:lnTo>
                <a:lnTo>
                  <a:pt x="794589" y="76739"/>
                </a:lnTo>
                <a:lnTo>
                  <a:pt x="804781" y="71308"/>
                </a:lnTo>
                <a:lnTo>
                  <a:pt x="808877" y="66141"/>
                </a:lnTo>
                <a:lnTo>
                  <a:pt x="782612" y="66141"/>
                </a:lnTo>
                <a:lnTo>
                  <a:pt x="775318" y="65182"/>
                </a:lnTo>
                <a:lnTo>
                  <a:pt x="769400" y="62072"/>
                </a:lnTo>
                <a:lnTo>
                  <a:pt x="765431" y="56460"/>
                </a:lnTo>
                <a:lnTo>
                  <a:pt x="763981" y="47993"/>
                </a:lnTo>
                <a:lnTo>
                  <a:pt x="763981" y="30606"/>
                </a:lnTo>
                <a:lnTo>
                  <a:pt x="765690" y="22118"/>
                </a:lnTo>
                <a:lnTo>
                  <a:pt x="770091" y="16494"/>
                </a:lnTo>
                <a:lnTo>
                  <a:pt x="776095" y="13379"/>
                </a:lnTo>
                <a:lnTo>
                  <a:pt x="782612" y="12420"/>
                </a:lnTo>
                <a:lnTo>
                  <a:pt x="809034" y="12420"/>
                </a:lnTo>
                <a:lnTo>
                  <a:pt x="805378" y="7481"/>
                </a:lnTo>
                <a:lnTo>
                  <a:pt x="795307" y="1922"/>
                </a:lnTo>
                <a:lnTo>
                  <a:pt x="782472" y="0"/>
                </a:lnTo>
                <a:close/>
              </a:path>
              <a:path w="814705" h="108585">
                <a:moveTo>
                  <a:pt x="809034" y="12420"/>
                </a:moveTo>
                <a:lnTo>
                  <a:pt x="782612" y="12420"/>
                </a:lnTo>
                <a:lnTo>
                  <a:pt x="789048" y="13379"/>
                </a:lnTo>
                <a:lnTo>
                  <a:pt x="795010" y="16494"/>
                </a:lnTo>
                <a:lnTo>
                  <a:pt x="799396" y="22118"/>
                </a:lnTo>
                <a:lnTo>
                  <a:pt x="801103" y="30606"/>
                </a:lnTo>
                <a:lnTo>
                  <a:pt x="801103" y="47993"/>
                </a:lnTo>
                <a:lnTo>
                  <a:pt x="799396" y="56460"/>
                </a:lnTo>
                <a:lnTo>
                  <a:pt x="795010" y="62072"/>
                </a:lnTo>
                <a:lnTo>
                  <a:pt x="789048" y="65182"/>
                </a:lnTo>
                <a:lnTo>
                  <a:pt x="782612" y="66141"/>
                </a:lnTo>
                <a:lnTo>
                  <a:pt x="808877" y="66141"/>
                </a:lnTo>
                <a:lnTo>
                  <a:pt x="811737" y="62532"/>
                </a:lnTo>
                <a:lnTo>
                  <a:pt x="814311" y="50634"/>
                </a:lnTo>
                <a:lnTo>
                  <a:pt x="814311" y="28270"/>
                </a:lnTo>
                <a:lnTo>
                  <a:pt x="811956" y="16368"/>
                </a:lnTo>
                <a:lnTo>
                  <a:pt x="809034" y="12420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968384" y="1426255"/>
            <a:ext cx="1772280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300" b="1" spc="105" dirty="0">
                <a:solidFill>
                  <a:srgbClr val="0064A6"/>
                </a:solidFill>
                <a:cs typeface="Calibri"/>
              </a:rPr>
              <a:t>36</a:t>
            </a:r>
            <a:r>
              <a:rPr lang="ru-RU" sz="4300" b="1" spc="-140" dirty="0">
                <a:solidFill>
                  <a:srgbClr val="0064A6"/>
                </a:solidFill>
                <a:cs typeface="Calibri"/>
              </a:rPr>
              <a:t> </a:t>
            </a:r>
            <a:r>
              <a:rPr lang="ru-RU" sz="4300" b="1" spc="120" dirty="0">
                <a:solidFill>
                  <a:srgbClr val="0064A6"/>
                </a:solidFill>
                <a:cs typeface="Calibri"/>
              </a:rPr>
              <a:t>000</a:t>
            </a:r>
            <a:endParaRPr lang="ru-RU" sz="4300" dirty="0">
              <a:cs typeface="Calibri"/>
            </a:endParaRPr>
          </a:p>
        </p:txBody>
      </p:sp>
      <p:sp>
        <p:nvSpPr>
          <p:cNvPr id="19" name="object 12"/>
          <p:cNvSpPr/>
          <p:nvPr/>
        </p:nvSpPr>
        <p:spPr>
          <a:xfrm>
            <a:off x="6123948" y="2147203"/>
            <a:ext cx="586740" cy="108585"/>
          </a:xfrm>
          <a:custGeom>
            <a:avLst/>
            <a:gdLst/>
            <a:ahLst/>
            <a:cxnLst/>
            <a:rect l="l" t="t" r="r" b="b"/>
            <a:pathLst>
              <a:path w="586739" h="108585">
                <a:moveTo>
                  <a:pt x="63360" y="914"/>
                </a:moveTo>
                <a:lnTo>
                  <a:pt x="0" y="914"/>
                </a:lnTo>
                <a:lnTo>
                  <a:pt x="0" y="77800"/>
                </a:lnTo>
                <a:lnTo>
                  <a:pt x="13208" y="77800"/>
                </a:lnTo>
                <a:lnTo>
                  <a:pt x="13208" y="12712"/>
                </a:lnTo>
                <a:lnTo>
                  <a:pt x="63360" y="12712"/>
                </a:lnTo>
                <a:lnTo>
                  <a:pt x="63360" y="914"/>
                </a:lnTo>
                <a:close/>
              </a:path>
              <a:path w="586739" h="108585">
                <a:moveTo>
                  <a:pt x="63360" y="12712"/>
                </a:moveTo>
                <a:lnTo>
                  <a:pt x="50012" y="12712"/>
                </a:lnTo>
                <a:lnTo>
                  <a:pt x="50012" y="77800"/>
                </a:lnTo>
                <a:lnTo>
                  <a:pt x="63360" y="77800"/>
                </a:lnTo>
                <a:lnTo>
                  <a:pt x="63360" y="12712"/>
                </a:lnTo>
                <a:close/>
              </a:path>
              <a:path w="586739" h="108585">
                <a:moveTo>
                  <a:pt x="90258" y="914"/>
                </a:moveTo>
                <a:lnTo>
                  <a:pt x="78587" y="914"/>
                </a:lnTo>
                <a:lnTo>
                  <a:pt x="78587" y="108572"/>
                </a:lnTo>
                <a:lnTo>
                  <a:pt x="91808" y="108572"/>
                </a:lnTo>
                <a:lnTo>
                  <a:pt x="91808" y="73926"/>
                </a:lnTo>
                <a:lnTo>
                  <a:pt x="130871" y="73926"/>
                </a:lnTo>
                <a:lnTo>
                  <a:pt x="134704" y="71510"/>
                </a:lnTo>
                <a:lnTo>
                  <a:pt x="137962" y="66306"/>
                </a:lnTo>
                <a:lnTo>
                  <a:pt x="121970" y="66306"/>
                </a:lnTo>
                <a:lnTo>
                  <a:pt x="113728" y="66128"/>
                </a:lnTo>
                <a:lnTo>
                  <a:pt x="107340" y="66128"/>
                </a:lnTo>
                <a:lnTo>
                  <a:pt x="101269" y="65201"/>
                </a:lnTo>
                <a:lnTo>
                  <a:pt x="91808" y="61328"/>
                </a:lnTo>
                <a:lnTo>
                  <a:pt x="91808" y="22047"/>
                </a:lnTo>
                <a:lnTo>
                  <a:pt x="98628" y="17386"/>
                </a:lnTo>
                <a:lnTo>
                  <a:pt x="109054" y="13017"/>
                </a:lnTo>
                <a:lnTo>
                  <a:pt x="138635" y="13017"/>
                </a:lnTo>
                <a:lnTo>
                  <a:pt x="136118" y="8978"/>
                </a:lnTo>
                <a:lnTo>
                  <a:pt x="91808" y="8978"/>
                </a:lnTo>
                <a:lnTo>
                  <a:pt x="90258" y="914"/>
                </a:lnTo>
                <a:close/>
              </a:path>
              <a:path w="586739" h="108585">
                <a:moveTo>
                  <a:pt x="130871" y="73926"/>
                </a:moveTo>
                <a:lnTo>
                  <a:pt x="91808" y="73926"/>
                </a:lnTo>
                <a:lnTo>
                  <a:pt x="102057" y="78104"/>
                </a:lnTo>
                <a:lnTo>
                  <a:pt x="109372" y="78727"/>
                </a:lnTo>
                <a:lnTo>
                  <a:pt x="114960" y="78727"/>
                </a:lnTo>
                <a:lnTo>
                  <a:pt x="126187" y="76879"/>
                </a:lnTo>
                <a:lnTo>
                  <a:pt x="130871" y="73926"/>
                </a:lnTo>
                <a:close/>
              </a:path>
              <a:path w="586739" h="108585">
                <a:moveTo>
                  <a:pt x="138635" y="13017"/>
                </a:moveTo>
                <a:lnTo>
                  <a:pt x="123202" y="13017"/>
                </a:lnTo>
                <a:lnTo>
                  <a:pt x="128612" y="16763"/>
                </a:lnTo>
                <a:lnTo>
                  <a:pt x="128612" y="62560"/>
                </a:lnTo>
                <a:lnTo>
                  <a:pt x="121970" y="66306"/>
                </a:lnTo>
                <a:lnTo>
                  <a:pt x="137962" y="66306"/>
                </a:lnTo>
                <a:lnTo>
                  <a:pt x="140108" y="62878"/>
                </a:lnTo>
                <a:lnTo>
                  <a:pt x="141998" y="51244"/>
                </a:lnTo>
                <a:lnTo>
                  <a:pt x="141998" y="27647"/>
                </a:lnTo>
                <a:lnTo>
                  <a:pt x="140084" y="15343"/>
                </a:lnTo>
                <a:lnTo>
                  <a:pt x="138635" y="13017"/>
                </a:lnTo>
                <a:close/>
              </a:path>
              <a:path w="586739" h="108585">
                <a:moveTo>
                  <a:pt x="116192" y="126"/>
                </a:moveTo>
                <a:lnTo>
                  <a:pt x="111726" y="481"/>
                </a:lnTo>
                <a:lnTo>
                  <a:pt x="106443" y="1809"/>
                </a:lnTo>
                <a:lnTo>
                  <a:pt x="99938" y="4509"/>
                </a:lnTo>
                <a:lnTo>
                  <a:pt x="91808" y="8978"/>
                </a:lnTo>
                <a:lnTo>
                  <a:pt x="136118" y="8978"/>
                </a:lnTo>
                <a:lnTo>
                  <a:pt x="134743" y="6772"/>
                </a:lnTo>
                <a:lnTo>
                  <a:pt x="126578" y="1758"/>
                </a:lnTo>
                <a:lnTo>
                  <a:pt x="116192" y="126"/>
                </a:lnTo>
                <a:close/>
              </a:path>
              <a:path w="586739" h="108585">
                <a:moveTo>
                  <a:pt x="188277" y="0"/>
                </a:moveTo>
                <a:lnTo>
                  <a:pt x="175940" y="1920"/>
                </a:lnTo>
                <a:lnTo>
                  <a:pt x="165800" y="7475"/>
                </a:lnTo>
                <a:lnTo>
                  <a:pt x="158929" y="16357"/>
                </a:lnTo>
                <a:lnTo>
                  <a:pt x="156400" y="28257"/>
                </a:lnTo>
                <a:lnTo>
                  <a:pt x="156400" y="50622"/>
                </a:lnTo>
                <a:lnTo>
                  <a:pt x="158863" y="62519"/>
                </a:lnTo>
                <a:lnTo>
                  <a:pt x="165611" y="71296"/>
                </a:lnTo>
                <a:lnTo>
                  <a:pt x="175677" y="76727"/>
                </a:lnTo>
                <a:lnTo>
                  <a:pt x="188099" y="78587"/>
                </a:lnTo>
                <a:lnTo>
                  <a:pt x="200383" y="76727"/>
                </a:lnTo>
                <a:lnTo>
                  <a:pt x="210580" y="71296"/>
                </a:lnTo>
                <a:lnTo>
                  <a:pt x="214678" y="66128"/>
                </a:lnTo>
                <a:lnTo>
                  <a:pt x="188404" y="66128"/>
                </a:lnTo>
                <a:lnTo>
                  <a:pt x="181112" y="65170"/>
                </a:lnTo>
                <a:lnTo>
                  <a:pt x="175199" y="62060"/>
                </a:lnTo>
                <a:lnTo>
                  <a:pt x="171234" y="56447"/>
                </a:lnTo>
                <a:lnTo>
                  <a:pt x="169786" y="47980"/>
                </a:lnTo>
                <a:lnTo>
                  <a:pt x="169786" y="30594"/>
                </a:lnTo>
                <a:lnTo>
                  <a:pt x="171495" y="22105"/>
                </a:lnTo>
                <a:lnTo>
                  <a:pt x="175895" y="16481"/>
                </a:lnTo>
                <a:lnTo>
                  <a:pt x="181894" y="13367"/>
                </a:lnTo>
                <a:lnTo>
                  <a:pt x="188404" y="12407"/>
                </a:lnTo>
                <a:lnTo>
                  <a:pt x="214836" y="12407"/>
                </a:lnTo>
                <a:lnTo>
                  <a:pt x="211183" y="7475"/>
                </a:lnTo>
                <a:lnTo>
                  <a:pt x="201112" y="1920"/>
                </a:lnTo>
                <a:lnTo>
                  <a:pt x="188277" y="0"/>
                </a:lnTo>
                <a:close/>
              </a:path>
              <a:path w="586739" h="108585">
                <a:moveTo>
                  <a:pt x="214836" y="12407"/>
                </a:moveTo>
                <a:lnTo>
                  <a:pt x="188404" y="12407"/>
                </a:lnTo>
                <a:lnTo>
                  <a:pt x="194847" y="13367"/>
                </a:lnTo>
                <a:lnTo>
                  <a:pt x="200813" y="16481"/>
                </a:lnTo>
                <a:lnTo>
                  <a:pt x="205201" y="22105"/>
                </a:lnTo>
                <a:lnTo>
                  <a:pt x="206908" y="30594"/>
                </a:lnTo>
                <a:lnTo>
                  <a:pt x="206908" y="47980"/>
                </a:lnTo>
                <a:lnTo>
                  <a:pt x="205201" y="56447"/>
                </a:lnTo>
                <a:lnTo>
                  <a:pt x="200813" y="62060"/>
                </a:lnTo>
                <a:lnTo>
                  <a:pt x="194847" y="65170"/>
                </a:lnTo>
                <a:lnTo>
                  <a:pt x="188404" y="66128"/>
                </a:lnTo>
                <a:lnTo>
                  <a:pt x="214678" y="66128"/>
                </a:lnTo>
                <a:lnTo>
                  <a:pt x="217540" y="62519"/>
                </a:lnTo>
                <a:lnTo>
                  <a:pt x="220116" y="50622"/>
                </a:lnTo>
                <a:lnTo>
                  <a:pt x="220116" y="28257"/>
                </a:lnTo>
                <a:lnTo>
                  <a:pt x="217761" y="16357"/>
                </a:lnTo>
                <a:lnTo>
                  <a:pt x="214836" y="12407"/>
                </a:lnTo>
                <a:close/>
              </a:path>
              <a:path w="586739" h="108585">
                <a:moveTo>
                  <a:pt x="265772" y="126"/>
                </a:moveTo>
                <a:lnTo>
                  <a:pt x="253270" y="2236"/>
                </a:lnTo>
                <a:lnTo>
                  <a:pt x="243446" y="8251"/>
                </a:lnTo>
                <a:lnTo>
                  <a:pt x="237022" y="17700"/>
                </a:lnTo>
                <a:lnTo>
                  <a:pt x="234721" y="30111"/>
                </a:lnTo>
                <a:lnTo>
                  <a:pt x="234721" y="50457"/>
                </a:lnTo>
                <a:lnTo>
                  <a:pt x="237321" y="62782"/>
                </a:lnTo>
                <a:lnTo>
                  <a:pt x="244349" y="71570"/>
                </a:lnTo>
                <a:lnTo>
                  <a:pt x="254647" y="76835"/>
                </a:lnTo>
                <a:lnTo>
                  <a:pt x="267055" y="78587"/>
                </a:lnTo>
                <a:lnTo>
                  <a:pt x="274306" y="78070"/>
                </a:lnTo>
                <a:lnTo>
                  <a:pt x="281503" y="76328"/>
                </a:lnTo>
                <a:lnTo>
                  <a:pt x="288388" y="73074"/>
                </a:lnTo>
                <a:lnTo>
                  <a:pt x="294703" y="68021"/>
                </a:lnTo>
                <a:lnTo>
                  <a:pt x="293243" y="66433"/>
                </a:lnTo>
                <a:lnTo>
                  <a:pt x="267360" y="66433"/>
                </a:lnTo>
                <a:lnTo>
                  <a:pt x="260070" y="65493"/>
                </a:lnTo>
                <a:lnTo>
                  <a:pt x="253914" y="62503"/>
                </a:lnTo>
                <a:lnTo>
                  <a:pt x="249658" y="57207"/>
                </a:lnTo>
                <a:lnTo>
                  <a:pt x="248069" y="49352"/>
                </a:lnTo>
                <a:lnTo>
                  <a:pt x="248069" y="44246"/>
                </a:lnTo>
                <a:lnTo>
                  <a:pt x="296862" y="44246"/>
                </a:lnTo>
                <a:lnTo>
                  <a:pt x="296862" y="33362"/>
                </a:lnTo>
                <a:lnTo>
                  <a:pt x="248246" y="33362"/>
                </a:lnTo>
                <a:lnTo>
                  <a:pt x="248246" y="17995"/>
                </a:lnTo>
                <a:lnTo>
                  <a:pt x="256476" y="12230"/>
                </a:lnTo>
                <a:lnTo>
                  <a:pt x="291258" y="12230"/>
                </a:lnTo>
                <a:lnTo>
                  <a:pt x="288204" y="7880"/>
                </a:lnTo>
                <a:lnTo>
                  <a:pt x="278378" y="2132"/>
                </a:lnTo>
                <a:lnTo>
                  <a:pt x="265772" y="126"/>
                </a:lnTo>
                <a:close/>
              </a:path>
              <a:path w="586739" h="108585">
                <a:moveTo>
                  <a:pt x="286283" y="58864"/>
                </a:moveTo>
                <a:lnTo>
                  <a:pt x="279908" y="64896"/>
                </a:lnTo>
                <a:lnTo>
                  <a:pt x="272465" y="66433"/>
                </a:lnTo>
                <a:lnTo>
                  <a:pt x="293243" y="66433"/>
                </a:lnTo>
                <a:lnTo>
                  <a:pt x="286283" y="58864"/>
                </a:lnTo>
                <a:close/>
              </a:path>
              <a:path w="586739" h="108585">
                <a:moveTo>
                  <a:pt x="291258" y="12230"/>
                </a:moveTo>
                <a:lnTo>
                  <a:pt x="275424" y="12230"/>
                </a:lnTo>
                <a:lnTo>
                  <a:pt x="283349" y="17513"/>
                </a:lnTo>
                <a:lnTo>
                  <a:pt x="283349" y="33362"/>
                </a:lnTo>
                <a:lnTo>
                  <a:pt x="296862" y="33362"/>
                </a:lnTo>
                <a:lnTo>
                  <a:pt x="296862" y="29006"/>
                </a:lnTo>
                <a:lnTo>
                  <a:pt x="294587" y="16971"/>
                </a:lnTo>
                <a:lnTo>
                  <a:pt x="291258" y="12230"/>
                </a:lnTo>
                <a:close/>
              </a:path>
              <a:path w="586739" h="108585">
                <a:moveTo>
                  <a:pt x="323405" y="736"/>
                </a:moveTo>
                <a:lnTo>
                  <a:pt x="310197" y="736"/>
                </a:lnTo>
                <a:lnTo>
                  <a:pt x="310197" y="77800"/>
                </a:lnTo>
                <a:lnTo>
                  <a:pt x="323405" y="77800"/>
                </a:lnTo>
                <a:lnTo>
                  <a:pt x="323405" y="45173"/>
                </a:lnTo>
                <a:lnTo>
                  <a:pt x="363042" y="45173"/>
                </a:lnTo>
                <a:lnTo>
                  <a:pt x="360527" y="39268"/>
                </a:lnTo>
                <a:lnTo>
                  <a:pt x="353402" y="37553"/>
                </a:lnTo>
                <a:lnTo>
                  <a:pt x="359168" y="36004"/>
                </a:lnTo>
                <a:lnTo>
                  <a:pt x="360568" y="33540"/>
                </a:lnTo>
                <a:lnTo>
                  <a:pt x="323405" y="33540"/>
                </a:lnTo>
                <a:lnTo>
                  <a:pt x="323405" y="736"/>
                </a:lnTo>
                <a:close/>
              </a:path>
              <a:path w="586739" h="108585">
                <a:moveTo>
                  <a:pt x="363042" y="45173"/>
                </a:moveTo>
                <a:lnTo>
                  <a:pt x="345160" y="45173"/>
                </a:lnTo>
                <a:lnTo>
                  <a:pt x="350012" y="46570"/>
                </a:lnTo>
                <a:lnTo>
                  <a:pt x="353085" y="56527"/>
                </a:lnTo>
                <a:lnTo>
                  <a:pt x="359791" y="77800"/>
                </a:lnTo>
                <a:lnTo>
                  <a:pt x="373735" y="77800"/>
                </a:lnTo>
                <a:lnTo>
                  <a:pt x="365506" y="52781"/>
                </a:lnTo>
                <a:lnTo>
                  <a:pt x="363042" y="45173"/>
                </a:lnTo>
                <a:close/>
              </a:path>
              <a:path w="586739" h="108585">
                <a:moveTo>
                  <a:pt x="372376" y="736"/>
                </a:moveTo>
                <a:lnTo>
                  <a:pt x="358686" y="736"/>
                </a:lnTo>
                <a:lnTo>
                  <a:pt x="351197" y="23113"/>
                </a:lnTo>
                <a:lnTo>
                  <a:pt x="347980" y="32880"/>
                </a:lnTo>
                <a:lnTo>
                  <a:pt x="342392" y="33540"/>
                </a:lnTo>
                <a:lnTo>
                  <a:pt x="360568" y="33540"/>
                </a:lnTo>
                <a:lnTo>
                  <a:pt x="362242" y="30594"/>
                </a:lnTo>
                <a:lnTo>
                  <a:pt x="364804" y="22974"/>
                </a:lnTo>
                <a:lnTo>
                  <a:pt x="372376" y="736"/>
                </a:lnTo>
                <a:close/>
              </a:path>
              <a:path w="586739" h="108585">
                <a:moveTo>
                  <a:pt x="416941" y="12712"/>
                </a:moveTo>
                <a:lnTo>
                  <a:pt x="403110" y="12712"/>
                </a:lnTo>
                <a:lnTo>
                  <a:pt x="403110" y="77800"/>
                </a:lnTo>
                <a:lnTo>
                  <a:pt x="416941" y="77800"/>
                </a:lnTo>
                <a:lnTo>
                  <a:pt x="416941" y="12712"/>
                </a:lnTo>
                <a:close/>
              </a:path>
              <a:path w="586739" h="108585">
                <a:moveTo>
                  <a:pt x="440842" y="736"/>
                </a:moveTo>
                <a:lnTo>
                  <a:pt x="379336" y="736"/>
                </a:lnTo>
                <a:lnTo>
                  <a:pt x="379336" y="12712"/>
                </a:lnTo>
                <a:lnTo>
                  <a:pt x="440842" y="12712"/>
                </a:lnTo>
                <a:lnTo>
                  <a:pt x="440842" y="736"/>
                </a:lnTo>
                <a:close/>
              </a:path>
              <a:path w="586739" h="108585">
                <a:moveTo>
                  <a:pt x="478599" y="0"/>
                </a:moveTo>
                <a:lnTo>
                  <a:pt x="466262" y="1920"/>
                </a:lnTo>
                <a:lnTo>
                  <a:pt x="456122" y="7475"/>
                </a:lnTo>
                <a:lnTo>
                  <a:pt x="449251" y="16357"/>
                </a:lnTo>
                <a:lnTo>
                  <a:pt x="446722" y="28257"/>
                </a:lnTo>
                <a:lnTo>
                  <a:pt x="446722" y="50622"/>
                </a:lnTo>
                <a:lnTo>
                  <a:pt x="449187" y="62519"/>
                </a:lnTo>
                <a:lnTo>
                  <a:pt x="455937" y="71296"/>
                </a:lnTo>
                <a:lnTo>
                  <a:pt x="466005" y="76727"/>
                </a:lnTo>
                <a:lnTo>
                  <a:pt x="478421" y="78587"/>
                </a:lnTo>
                <a:lnTo>
                  <a:pt x="490705" y="76727"/>
                </a:lnTo>
                <a:lnTo>
                  <a:pt x="500902" y="71296"/>
                </a:lnTo>
                <a:lnTo>
                  <a:pt x="505000" y="66128"/>
                </a:lnTo>
                <a:lnTo>
                  <a:pt x="478739" y="66128"/>
                </a:lnTo>
                <a:lnTo>
                  <a:pt x="471440" y="65170"/>
                </a:lnTo>
                <a:lnTo>
                  <a:pt x="465523" y="62060"/>
                </a:lnTo>
                <a:lnTo>
                  <a:pt x="461556" y="56447"/>
                </a:lnTo>
                <a:lnTo>
                  <a:pt x="460108" y="47980"/>
                </a:lnTo>
                <a:lnTo>
                  <a:pt x="460108" y="30594"/>
                </a:lnTo>
                <a:lnTo>
                  <a:pt x="461817" y="22105"/>
                </a:lnTo>
                <a:lnTo>
                  <a:pt x="466218" y="16481"/>
                </a:lnTo>
                <a:lnTo>
                  <a:pt x="472222" y="13367"/>
                </a:lnTo>
                <a:lnTo>
                  <a:pt x="478739" y="12407"/>
                </a:lnTo>
                <a:lnTo>
                  <a:pt x="505158" y="12407"/>
                </a:lnTo>
                <a:lnTo>
                  <a:pt x="501505" y="7475"/>
                </a:lnTo>
                <a:lnTo>
                  <a:pt x="491434" y="1920"/>
                </a:lnTo>
                <a:lnTo>
                  <a:pt x="478599" y="0"/>
                </a:lnTo>
                <a:close/>
              </a:path>
              <a:path w="586739" h="108585">
                <a:moveTo>
                  <a:pt x="505158" y="12407"/>
                </a:moveTo>
                <a:lnTo>
                  <a:pt x="478739" y="12407"/>
                </a:lnTo>
                <a:lnTo>
                  <a:pt x="485175" y="13367"/>
                </a:lnTo>
                <a:lnTo>
                  <a:pt x="491137" y="16481"/>
                </a:lnTo>
                <a:lnTo>
                  <a:pt x="495523" y="22105"/>
                </a:lnTo>
                <a:lnTo>
                  <a:pt x="497230" y="30594"/>
                </a:lnTo>
                <a:lnTo>
                  <a:pt x="497230" y="47980"/>
                </a:lnTo>
                <a:lnTo>
                  <a:pt x="495523" y="56447"/>
                </a:lnTo>
                <a:lnTo>
                  <a:pt x="491137" y="62060"/>
                </a:lnTo>
                <a:lnTo>
                  <a:pt x="485175" y="65170"/>
                </a:lnTo>
                <a:lnTo>
                  <a:pt x="478739" y="66128"/>
                </a:lnTo>
                <a:lnTo>
                  <a:pt x="505000" y="66128"/>
                </a:lnTo>
                <a:lnTo>
                  <a:pt x="507862" y="62519"/>
                </a:lnTo>
                <a:lnTo>
                  <a:pt x="510438" y="50622"/>
                </a:lnTo>
                <a:lnTo>
                  <a:pt x="510438" y="28257"/>
                </a:lnTo>
                <a:lnTo>
                  <a:pt x="508083" y="16357"/>
                </a:lnTo>
                <a:lnTo>
                  <a:pt x="505158" y="12407"/>
                </a:lnTo>
                <a:close/>
              </a:path>
              <a:path w="586739" h="108585">
                <a:moveTo>
                  <a:pt x="561695" y="914"/>
                </a:moveTo>
                <a:lnTo>
                  <a:pt x="524573" y="914"/>
                </a:lnTo>
                <a:lnTo>
                  <a:pt x="524573" y="77800"/>
                </a:lnTo>
                <a:lnTo>
                  <a:pt x="562000" y="77800"/>
                </a:lnTo>
                <a:lnTo>
                  <a:pt x="572702" y="75752"/>
                </a:lnTo>
                <a:lnTo>
                  <a:pt x="580323" y="70397"/>
                </a:lnTo>
                <a:lnTo>
                  <a:pt x="583003" y="66001"/>
                </a:lnTo>
                <a:lnTo>
                  <a:pt x="538086" y="66001"/>
                </a:lnTo>
                <a:lnTo>
                  <a:pt x="538086" y="43637"/>
                </a:lnTo>
                <a:lnTo>
                  <a:pt x="584456" y="43637"/>
                </a:lnTo>
                <a:lnTo>
                  <a:pt x="583438" y="41122"/>
                </a:lnTo>
                <a:lnTo>
                  <a:pt x="575830" y="37553"/>
                </a:lnTo>
                <a:lnTo>
                  <a:pt x="582206" y="34162"/>
                </a:lnTo>
                <a:lnTo>
                  <a:pt x="583294" y="31648"/>
                </a:lnTo>
                <a:lnTo>
                  <a:pt x="538086" y="31648"/>
                </a:lnTo>
                <a:lnTo>
                  <a:pt x="538086" y="12712"/>
                </a:lnTo>
                <a:lnTo>
                  <a:pt x="582800" y="12712"/>
                </a:lnTo>
                <a:lnTo>
                  <a:pt x="579370" y="7289"/>
                </a:lnTo>
                <a:lnTo>
                  <a:pt x="572102" y="2644"/>
                </a:lnTo>
                <a:lnTo>
                  <a:pt x="561695" y="914"/>
                </a:lnTo>
                <a:close/>
              </a:path>
              <a:path w="586739" h="108585">
                <a:moveTo>
                  <a:pt x="584456" y="43637"/>
                </a:moveTo>
                <a:lnTo>
                  <a:pt x="566978" y="43637"/>
                </a:lnTo>
                <a:lnTo>
                  <a:pt x="572871" y="47675"/>
                </a:lnTo>
                <a:lnTo>
                  <a:pt x="572871" y="61810"/>
                </a:lnTo>
                <a:lnTo>
                  <a:pt x="568871" y="66001"/>
                </a:lnTo>
                <a:lnTo>
                  <a:pt x="583003" y="66001"/>
                </a:lnTo>
                <a:lnTo>
                  <a:pt x="584881" y="62921"/>
                </a:lnTo>
                <a:lnTo>
                  <a:pt x="586397" y="54508"/>
                </a:lnTo>
                <a:lnTo>
                  <a:pt x="586397" y="48425"/>
                </a:lnTo>
                <a:lnTo>
                  <a:pt x="584456" y="43637"/>
                </a:lnTo>
                <a:close/>
              </a:path>
              <a:path w="586739" h="108585">
                <a:moveTo>
                  <a:pt x="582800" y="12712"/>
                </a:moveTo>
                <a:lnTo>
                  <a:pt x="565746" y="12712"/>
                </a:lnTo>
                <a:lnTo>
                  <a:pt x="571639" y="15493"/>
                </a:lnTo>
                <a:lnTo>
                  <a:pt x="571639" y="28397"/>
                </a:lnTo>
                <a:lnTo>
                  <a:pt x="567283" y="31648"/>
                </a:lnTo>
                <a:lnTo>
                  <a:pt x="583294" y="31648"/>
                </a:lnTo>
                <a:lnTo>
                  <a:pt x="585025" y="27647"/>
                </a:lnTo>
                <a:lnTo>
                  <a:pt x="585025" y="22047"/>
                </a:lnTo>
                <a:lnTo>
                  <a:pt x="583634" y="14030"/>
                </a:lnTo>
                <a:lnTo>
                  <a:pt x="582800" y="12712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8456073" y="1496321"/>
            <a:ext cx="427355" cy="493395"/>
          </a:xfrm>
          <a:custGeom>
            <a:avLst/>
            <a:gdLst/>
            <a:ahLst/>
            <a:cxnLst/>
            <a:rect l="l" t="t" r="r" b="b"/>
            <a:pathLst>
              <a:path w="427354" h="493395">
                <a:moveTo>
                  <a:pt x="0" y="133235"/>
                </a:moveTo>
                <a:lnTo>
                  <a:pt x="0" y="371360"/>
                </a:lnTo>
                <a:lnTo>
                  <a:pt x="206654" y="492899"/>
                </a:lnTo>
                <a:lnTo>
                  <a:pt x="206654" y="413816"/>
                </a:lnTo>
                <a:lnTo>
                  <a:pt x="69151" y="332955"/>
                </a:lnTo>
                <a:lnTo>
                  <a:pt x="67919" y="330657"/>
                </a:lnTo>
                <a:lnTo>
                  <a:pt x="67894" y="328282"/>
                </a:lnTo>
                <a:lnTo>
                  <a:pt x="67872" y="173151"/>
                </a:lnTo>
                <a:lnTo>
                  <a:pt x="0" y="133235"/>
                </a:lnTo>
                <a:close/>
              </a:path>
              <a:path w="427354" h="493395">
                <a:moveTo>
                  <a:pt x="427177" y="133235"/>
                </a:moveTo>
                <a:lnTo>
                  <a:pt x="359282" y="173151"/>
                </a:lnTo>
                <a:lnTo>
                  <a:pt x="359282" y="328282"/>
                </a:lnTo>
                <a:lnTo>
                  <a:pt x="359257" y="330657"/>
                </a:lnTo>
                <a:lnTo>
                  <a:pt x="358038" y="332955"/>
                </a:lnTo>
                <a:lnTo>
                  <a:pt x="220522" y="413816"/>
                </a:lnTo>
                <a:lnTo>
                  <a:pt x="220522" y="492899"/>
                </a:lnTo>
                <a:lnTo>
                  <a:pt x="427177" y="371360"/>
                </a:lnTo>
                <a:lnTo>
                  <a:pt x="427177" y="133235"/>
                </a:lnTo>
                <a:close/>
              </a:path>
              <a:path w="427354" h="493395">
                <a:moveTo>
                  <a:pt x="81762" y="181305"/>
                </a:moveTo>
                <a:lnTo>
                  <a:pt x="81762" y="324345"/>
                </a:lnTo>
                <a:lnTo>
                  <a:pt x="206654" y="397789"/>
                </a:lnTo>
                <a:lnTo>
                  <a:pt x="206654" y="254762"/>
                </a:lnTo>
                <a:lnTo>
                  <a:pt x="81762" y="181305"/>
                </a:lnTo>
                <a:close/>
              </a:path>
              <a:path w="427354" h="493395">
                <a:moveTo>
                  <a:pt x="345414" y="181305"/>
                </a:moveTo>
                <a:lnTo>
                  <a:pt x="220522" y="254762"/>
                </a:lnTo>
                <a:lnTo>
                  <a:pt x="220522" y="397789"/>
                </a:lnTo>
                <a:lnTo>
                  <a:pt x="345414" y="324345"/>
                </a:lnTo>
                <a:lnTo>
                  <a:pt x="345414" y="181305"/>
                </a:lnTo>
                <a:close/>
              </a:path>
              <a:path w="427354" h="493395">
                <a:moveTo>
                  <a:pt x="213588" y="95097"/>
                </a:moveTo>
                <a:lnTo>
                  <a:pt x="88468" y="168363"/>
                </a:lnTo>
                <a:lnTo>
                  <a:pt x="213588" y="241947"/>
                </a:lnTo>
                <a:lnTo>
                  <a:pt x="338708" y="168363"/>
                </a:lnTo>
                <a:lnTo>
                  <a:pt x="213588" y="95097"/>
                </a:lnTo>
                <a:close/>
              </a:path>
              <a:path w="427354" h="493395">
                <a:moveTo>
                  <a:pt x="213588" y="0"/>
                </a:moveTo>
                <a:lnTo>
                  <a:pt x="6705" y="121158"/>
                </a:lnTo>
                <a:lnTo>
                  <a:pt x="74091" y="160782"/>
                </a:lnTo>
                <a:lnTo>
                  <a:pt x="210007" y="81191"/>
                </a:lnTo>
                <a:lnTo>
                  <a:pt x="212102" y="79908"/>
                </a:lnTo>
                <a:lnTo>
                  <a:pt x="214820" y="79806"/>
                </a:lnTo>
                <a:lnTo>
                  <a:pt x="349862" y="79806"/>
                </a:lnTo>
                <a:lnTo>
                  <a:pt x="213588" y="0"/>
                </a:lnTo>
                <a:close/>
              </a:path>
              <a:path w="427354" h="493395">
                <a:moveTo>
                  <a:pt x="349862" y="79806"/>
                </a:moveTo>
                <a:lnTo>
                  <a:pt x="214820" y="79806"/>
                </a:lnTo>
                <a:lnTo>
                  <a:pt x="353085" y="160782"/>
                </a:lnTo>
                <a:lnTo>
                  <a:pt x="420471" y="121158"/>
                </a:lnTo>
                <a:lnTo>
                  <a:pt x="349862" y="7980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Прямоугольник 20"/>
          <p:cNvSpPr/>
          <p:nvPr/>
        </p:nvSpPr>
        <p:spPr>
          <a:xfrm>
            <a:off x="8977370" y="1412496"/>
            <a:ext cx="1446503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300" b="1" spc="120" dirty="0">
                <a:solidFill>
                  <a:srgbClr val="0064A6"/>
                </a:solidFill>
                <a:cs typeface="Calibri"/>
              </a:rPr>
              <a:t>7500</a:t>
            </a:r>
            <a:endParaRPr lang="ru-RU" sz="4300" dirty="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897790" y="1643115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70">
                <a:moveTo>
                  <a:pt x="229273" y="81280"/>
                </a:moveTo>
                <a:lnTo>
                  <a:pt x="148412" y="81280"/>
                </a:lnTo>
                <a:lnTo>
                  <a:pt x="148412" y="0"/>
                </a:lnTo>
                <a:lnTo>
                  <a:pt x="80441" y="0"/>
                </a:lnTo>
                <a:lnTo>
                  <a:pt x="80441" y="81280"/>
                </a:lnTo>
                <a:lnTo>
                  <a:pt x="0" y="81280"/>
                </a:lnTo>
                <a:lnTo>
                  <a:pt x="0" y="149860"/>
                </a:lnTo>
                <a:lnTo>
                  <a:pt x="80441" y="149860"/>
                </a:lnTo>
                <a:lnTo>
                  <a:pt x="80441" y="229870"/>
                </a:lnTo>
                <a:lnTo>
                  <a:pt x="148412" y="229870"/>
                </a:lnTo>
                <a:lnTo>
                  <a:pt x="148412" y="149860"/>
                </a:lnTo>
                <a:lnTo>
                  <a:pt x="229273" y="149860"/>
                </a:lnTo>
                <a:lnTo>
                  <a:pt x="229273" y="81280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10362622" y="1674587"/>
            <a:ext cx="229870" cy="229870"/>
          </a:xfrm>
          <a:custGeom>
            <a:avLst/>
            <a:gdLst/>
            <a:ahLst/>
            <a:cxnLst/>
            <a:rect l="l" t="t" r="r" b="b"/>
            <a:pathLst>
              <a:path w="229870" h="229870">
                <a:moveTo>
                  <a:pt x="229273" y="81280"/>
                </a:moveTo>
                <a:lnTo>
                  <a:pt x="148412" y="81280"/>
                </a:lnTo>
                <a:lnTo>
                  <a:pt x="148412" y="0"/>
                </a:lnTo>
                <a:lnTo>
                  <a:pt x="80441" y="0"/>
                </a:lnTo>
                <a:lnTo>
                  <a:pt x="80441" y="81280"/>
                </a:lnTo>
                <a:lnTo>
                  <a:pt x="0" y="81280"/>
                </a:lnTo>
                <a:lnTo>
                  <a:pt x="0" y="149860"/>
                </a:lnTo>
                <a:lnTo>
                  <a:pt x="80441" y="149860"/>
                </a:lnTo>
                <a:lnTo>
                  <a:pt x="80441" y="229870"/>
                </a:lnTo>
                <a:lnTo>
                  <a:pt x="148412" y="229870"/>
                </a:lnTo>
                <a:lnTo>
                  <a:pt x="148412" y="149860"/>
                </a:lnTo>
                <a:lnTo>
                  <a:pt x="229273" y="149860"/>
                </a:lnTo>
                <a:lnTo>
                  <a:pt x="229273" y="81280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/>
          <p:nvPr/>
        </p:nvSpPr>
        <p:spPr>
          <a:xfrm>
            <a:off x="9125305" y="2126015"/>
            <a:ext cx="637540" cy="108585"/>
          </a:xfrm>
          <a:custGeom>
            <a:avLst/>
            <a:gdLst/>
            <a:ahLst/>
            <a:cxnLst/>
            <a:rect l="l" t="t" r="r" b="b"/>
            <a:pathLst>
              <a:path w="637539" h="108585">
                <a:moveTo>
                  <a:pt x="30416" y="0"/>
                </a:moveTo>
                <a:lnTo>
                  <a:pt x="18848" y="1972"/>
                </a:lnTo>
                <a:lnTo>
                  <a:pt x="9150" y="7626"/>
                </a:lnTo>
                <a:lnTo>
                  <a:pt x="2480" y="16566"/>
                </a:lnTo>
                <a:lnTo>
                  <a:pt x="0" y="28397"/>
                </a:lnTo>
                <a:lnTo>
                  <a:pt x="0" y="51244"/>
                </a:lnTo>
                <a:lnTo>
                  <a:pt x="2269" y="62337"/>
                </a:lnTo>
                <a:lnTo>
                  <a:pt x="8613" y="70978"/>
                </a:lnTo>
                <a:lnTo>
                  <a:pt x="18334" y="76588"/>
                </a:lnTo>
                <a:lnTo>
                  <a:pt x="30733" y="78587"/>
                </a:lnTo>
                <a:lnTo>
                  <a:pt x="37415" y="78110"/>
                </a:lnTo>
                <a:lnTo>
                  <a:pt x="44032" y="76522"/>
                </a:lnTo>
                <a:lnTo>
                  <a:pt x="50327" y="73588"/>
                </a:lnTo>
                <a:lnTo>
                  <a:pt x="56045" y="69075"/>
                </a:lnTo>
                <a:lnTo>
                  <a:pt x="53433" y="66128"/>
                </a:lnTo>
                <a:lnTo>
                  <a:pt x="22186" y="66128"/>
                </a:lnTo>
                <a:lnTo>
                  <a:pt x="13334" y="61328"/>
                </a:lnTo>
                <a:lnTo>
                  <a:pt x="13334" y="17208"/>
                </a:lnTo>
                <a:lnTo>
                  <a:pt x="23113" y="12407"/>
                </a:lnTo>
                <a:lnTo>
                  <a:pt x="54047" y="12407"/>
                </a:lnTo>
                <a:lnTo>
                  <a:pt x="56362" y="9461"/>
                </a:lnTo>
                <a:lnTo>
                  <a:pt x="50542" y="4639"/>
                </a:lnTo>
                <a:lnTo>
                  <a:pt x="44032" y="1758"/>
                </a:lnTo>
                <a:lnTo>
                  <a:pt x="37201" y="363"/>
                </a:lnTo>
                <a:lnTo>
                  <a:pt x="30416" y="0"/>
                </a:lnTo>
                <a:close/>
              </a:path>
              <a:path w="637539" h="108585">
                <a:moveTo>
                  <a:pt x="47815" y="59791"/>
                </a:moveTo>
                <a:lnTo>
                  <a:pt x="43014" y="64452"/>
                </a:lnTo>
                <a:lnTo>
                  <a:pt x="35699" y="66128"/>
                </a:lnTo>
                <a:lnTo>
                  <a:pt x="53433" y="66128"/>
                </a:lnTo>
                <a:lnTo>
                  <a:pt x="47815" y="59791"/>
                </a:lnTo>
                <a:close/>
              </a:path>
              <a:path w="637539" h="108585">
                <a:moveTo>
                  <a:pt x="54047" y="12407"/>
                </a:moveTo>
                <a:lnTo>
                  <a:pt x="35699" y="12407"/>
                </a:lnTo>
                <a:lnTo>
                  <a:pt x="41605" y="13017"/>
                </a:lnTo>
                <a:lnTo>
                  <a:pt x="48437" y="19545"/>
                </a:lnTo>
                <a:lnTo>
                  <a:pt x="54047" y="12407"/>
                </a:lnTo>
                <a:close/>
              </a:path>
              <a:path w="637539" h="108585">
                <a:moveTo>
                  <a:pt x="98628" y="12712"/>
                </a:moveTo>
                <a:lnTo>
                  <a:pt x="84797" y="12712"/>
                </a:lnTo>
                <a:lnTo>
                  <a:pt x="84797" y="77800"/>
                </a:lnTo>
                <a:lnTo>
                  <a:pt x="98628" y="77800"/>
                </a:lnTo>
                <a:lnTo>
                  <a:pt x="98628" y="12712"/>
                </a:lnTo>
                <a:close/>
              </a:path>
              <a:path w="637539" h="108585">
                <a:moveTo>
                  <a:pt x="122542" y="736"/>
                </a:moveTo>
                <a:lnTo>
                  <a:pt x="61023" y="736"/>
                </a:lnTo>
                <a:lnTo>
                  <a:pt x="61023" y="12712"/>
                </a:lnTo>
                <a:lnTo>
                  <a:pt x="122542" y="12712"/>
                </a:lnTo>
                <a:lnTo>
                  <a:pt x="122542" y="736"/>
                </a:lnTo>
                <a:close/>
              </a:path>
              <a:path w="637539" h="108585">
                <a:moveTo>
                  <a:pt x="185277" y="12103"/>
                </a:moveTo>
                <a:lnTo>
                  <a:pt x="169430" y="12103"/>
                </a:lnTo>
                <a:lnTo>
                  <a:pt x="175818" y="15798"/>
                </a:lnTo>
                <a:lnTo>
                  <a:pt x="175818" y="32448"/>
                </a:lnTo>
                <a:lnTo>
                  <a:pt x="153276" y="32448"/>
                </a:lnTo>
                <a:lnTo>
                  <a:pt x="144524" y="33633"/>
                </a:lnTo>
                <a:lnTo>
                  <a:pt x="135397" y="37509"/>
                </a:lnTo>
                <a:lnTo>
                  <a:pt x="128219" y="44557"/>
                </a:lnTo>
                <a:lnTo>
                  <a:pt x="125310" y="55257"/>
                </a:lnTo>
                <a:lnTo>
                  <a:pt x="127051" y="64913"/>
                </a:lnTo>
                <a:lnTo>
                  <a:pt x="131995" y="72201"/>
                </a:lnTo>
                <a:lnTo>
                  <a:pt x="139728" y="76805"/>
                </a:lnTo>
                <a:lnTo>
                  <a:pt x="149834" y="78409"/>
                </a:lnTo>
                <a:lnTo>
                  <a:pt x="154733" y="78110"/>
                </a:lnTo>
                <a:lnTo>
                  <a:pt x="160327" y="76941"/>
                </a:lnTo>
                <a:lnTo>
                  <a:pt x="167051" y="74493"/>
                </a:lnTo>
                <a:lnTo>
                  <a:pt x="175336" y="70358"/>
                </a:lnTo>
                <a:lnTo>
                  <a:pt x="188988" y="70358"/>
                </a:lnTo>
                <a:lnTo>
                  <a:pt x="188988" y="66433"/>
                </a:lnTo>
                <a:lnTo>
                  <a:pt x="144741" y="66433"/>
                </a:lnTo>
                <a:lnTo>
                  <a:pt x="139014" y="62737"/>
                </a:lnTo>
                <a:lnTo>
                  <a:pt x="139014" y="44729"/>
                </a:lnTo>
                <a:lnTo>
                  <a:pt x="148920" y="43446"/>
                </a:lnTo>
                <a:lnTo>
                  <a:pt x="188988" y="43446"/>
                </a:lnTo>
                <a:lnTo>
                  <a:pt x="188988" y="26847"/>
                </a:lnTo>
                <a:lnTo>
                  <a:pt x="187195" y="15055"/>
                </a:lnTo>
                <a:lnTo>
                  <a:pt x="185277" y="12103"/>
                </a:lnTo>
                <a:close/>
              </a:path>
              <a:path w="637539" h="108585">
                <a:moveTo>
                  <a:pt x="188988" y="70358"/>
                </a:moveTo>
                <a:lnTo>
                  <a:pt x="175336" y="70358"/>
                </a:lnTo>
                <a:lnTo>
                  <a:pt x="175818" y="70662"/>
                </a:lnTo>
                <a:lnTo>
                  <a:pt x="177355" y="77800"/>
                </a:lnTo>
                <a:lnTo>
                  <a:pt x="188988" y="77800"/>
                </a:lnTo>
                <a:lnTo>
                  <a:pt x="188988" y="70358"/>
                </a:lnTo>
                <a:close/>
              </a:path>
              <a:path w="637539" h="108585">
                <a:moveTo>
                  <a:pt x="188988" y="43446"/>
                </a:moveTo>
                <a:lnTo>
                  <a:pt x="175818" y="43446"/>
                </a:lnTo>
                <a:lnTo>
                  <a:pt x="175818" y="58077"/>
                </a:lnTo>
                <a:lnTo>
                  <a:pt x="169748" y="61506"/>
                </a:lnTo>
                <a:lnTo>
                  <a:pt x="160413" y="66433"/>
                </a:lnTo>
                <a:lnTo>
                  <a:pt x="188988" y="66433"/>
                </a:lnTo>
                <a:lnTo>
                  <a:pt x="188988" y="43446"/>
                </a:lnTo>
                <a:close/>
              </a:path>
              <a:path w="637539" h="108585">
                <a:moveTo>
                  <a:pt x="159486" y="0"/>
                </a:moveTo>
                <a:lnTo>
                  <a:pt x="152718" y="359"/>
                </a:lnTo>
                <a:lnTo>
                  <a:pt x="145416" y="1720"/>
                </a:lnTo>
                <a:lnTo>
                  <a:pt x="137849" y="4511"/>
                </a:lnTo>
                <a:lnTo>
                  <a:pt x="130289" y="9156"/>
                </a:lnTo>
                <a:lnTo>
                  <a:pt x="136817" y="19240"/>
                </a:lnTo>
                <a:lnTo>
                  <a:pt x="144602" y="12852"/>
                </a:lnTo>
                <a:lnTo>
                  <a:pt x="153149" y="12103"/>
                </a:lnTo>
                <a:lnTo>
                  <a:pt x="185277" y="12103"/>
                </a:lnTo>
                <a:lnTo>
                  <a:pt x="181748" y="6670"/>
                </a:lnTo>
                <a:lnTo>
                  <a:pt x="172545" y="1662"/>
                </a:lnTo>
                <a:lnTo>
                  <a:pt x="159486" y="0"/>
                </a:lnTo>
                <a:close/>
              </a:path>
              <a:path w="637539" h="108585">
                <a:moveTo>
                  <a:pt x="215887" y="914"/>
                </a:moveTo>
                <a:lnTo>
                  <a:pt x="204228" y="914"/>
                </a:lnTo>
                <a:lnTo>
                  <a:pt x="204228" y="108572"/>
                </a:lnTo>
                <a:lnTo>
                  <a:pt x="217436" y="108572"/>
                </a:lnTo>
                <a:lnTo>
                  <a:pt x="217436" y="73926"/>
                </a:lnTo>
                <a:lnTo>
                  <a:pt x="256505" y="73926"/>
                </a:lnTo>
                <a:lnTo>
                  <a:pt x="260337" y="71510"/>
                </a:lnTo>
                <a:lnTo>
                  <a:pt x="263593" y="66306"/>
                </a:lnTo>
                <a:lnTo>
                  <a:pt x="247599" y="66306"/>
                </a:lnTo>
                <a:lnTo>
                  <a:pt x="239356" y="66128"/>
                </a:lnTo>
                <a:lnTo>
                  <a:pt x="232968" y="66128"/>
                </a:lnTo>
                <a:lnTo>
                  <a:pt x="226898" y="65201"/>
                </a:lnTo>
                <a:lnTo>
                  <a:pt x="217436" y="61328"/>
                </a:lnTo>
                <a:lnTo>
                  <a:pt x="217436" y="22047"/>
                </a:lnTo>
                <a:lnTo>
                  <a:pt x="224256" y="17386"/>
                </a:lnTo>
                <a:lnTo>
                  <a:pt x="234695" y="13017"/>
                </a:lnTo>
                <a:lnTo>
                  <a:pt x="264264" y="13017"/>
                </a:lnTo>
                <a:lnTo>
                  <a:pt x="261748" y="8978"/>
                </a:lnTo>
                <a:lnTo>
                  <a:pt x="217436" y="8978"/>
                </a:lnTo>
                <a:lnTo>
                  <a:pt x="215887" y="914"/>
                </a:lnTo>
                <a:close/>
              </a:path>
              <a:path w="637539" h="108585">
                <a:moveTo>
                  <a:pt x="256505" y="73926"/>
                </a:moveTo>
                <a:lnTo>
                  <a:pt x="217436" y="73926"/>
                </a:lnTo>
                <a:lnTo>
                  <a:pt x="227685" y="78105"/>
                </a:lnTo>
                <a:lnTo>
                  <a:pt x="235000" y="78727"/>
                </a:lnTo>
                <a:lnTo>
                  <a:pt x="240588" y="78727"/>
                </a:lnTo>
                <a:lnTo>
                  <a:pt x="251821" y="76879"/>
                </a:lnTo>
                <a:lnTo>
                  <a:pt x="256505" y="73926"/>
                </a:lnTo>
                <a:close/>
              </a:path>
              <a:path w="637539" h="108585">
                <a:moveTo>
                  <a:pt x="264264" y="13017"/>
                </a:moveTo>
                <a:lnTo>
                  <a:pt x="248831" y="13017"/>
                </a:lnTo>
                <a:lnTo>
                  <a:pt x="254241" y="16764"/>
                </a:lnTo>
                <a:lnTo>
                  <a:pt x="254241" y="62560"/>
                </a:lnTo>
                <a:lnTo>
                  <a:pt x="247599" y="66306"/>
                </a:lnTo>
                <a:lnTo>
                  <a:pt x="263593" y="66306"/>
                </a:lnTo>
                <a:lnTo>
                  <a:pt x="265738" y="62878"/>
                </a:lnTo>
                <a:lnTo>
                  <a:pt x="267627" y="51244"/>
                </a:lnTo>
                <a:lnTo>
                  <a:pt x="267627" y="27647"/>
                </a:lnTo>
                <a:lnTo>
                  <a:pt x="265713" y="15343"/>
                </a:lnTo>
                <a:lnTo>
                  <a:pt x="264264" y="13017"/>
                </a:lnTo>
                <a:close/>
              </a:path>
              <a:path w="637539" h="108585">
                <a:moveTo>
                  <a:pt x="241833" y="127"/>
                </a:moveTo>
                <a:lnTo>
                  <a:pt x="237360" y="481"/>
                </a:lnTo>
                <a:lnTo>
                  <a:pt x="232073" y="1809"/>
                </a:lnTo>
                <a:lnTo>
                  <a:pt x="225567" y="4509"/>
                </a:lnTo>
                <a:lnTo>
                  <a:pt x="217436" y="8978"/>
                </a:lnTo>
                <a:lnTo>
                  <a:pt x="261748" y="8978"/>
                </a:lnTo>
                <a:lnTo>
                  <a:pt x="260373" y="6772"/>
                </a:lnTo>
                <a:lnTo>
                  <a:pt x="252212" y="1758"/>
                </a:lnTo>
                <a:lnTo>
                  <a:pt x="241833" y="127"/>
                </a:lnTo>
                <a:close/>
              </a:path>
              <a:path w="637539" h="108585">
                <a:moveTo>
                  <a:pt x="313905" y="12712"/>
                </a:moveTo>
                <a:lnTo>
                  <a:pt x="300088" y="12712"/>
                </a:lnTo>
                <a:lnTo>
                  <a:pt x="300088" y="77800"/>
                </a:lnTo>
                <a:lnTo>
                  <a:pt x="313905" y="77800"/>
                </a:lnTo>
                <a:lnTo>
                  <a:pt x="313905" y="12712"/>
                </a:lnTo>
                <a:close/>
              </a:path>
              <a:path w="637539" h="108585">
                <a:moveTo>
                  <a:pt x="337819" y="736"/>
                </a:moveTo>
                <a:lnTo>
                  <a:pt x="276301" y="736"/>
                </a:lnTo>
                <a:lnTo>
                  <a:pt x="276301" y="12712"/>
                </a:lnTo>
                <a:lnTo>
                  <a:pt x="337819" y="12712"/>
                </a:lnTo>
                <a:lnTo>
                  <a:pt x="337819" y="736"/>
                </a:lnTo>
                <a:close/>
              </a:path>
              <a:path w="637539" h="108585">
                <a:moveTo>
                  <a:pt x="400545" y="12103"/>
                </a:moveTo>
                <a:lnTo>
                  <a:pt x="384708" y="12103"/>
                </a:lnTo>
                <a:lnTo>
                  <a:pt x="391096" y="15798"/>
                </a:lnTo>
                <a:lnTo>
                  <a:pt x="391096" y="32448"/>
                </a:lnTo>
                <a:lnTo>
                  <a:pt x="368541" y="32448"/>
                </a:lnTo>
                <a:lnTo>
                  <a:pt x="359790" y="33633"/>
                </a:lnTo>
                <a:lnTo>
                  <a:pt x="350669" y="37509"/>
                </a:lnTo>
                <a:lnTo>
                  <a:pt x="343495" y="44557"/>
                </a:lnTo>
                <a:lnTo>
                  <a:pt x="340588" y="55257"/>
                </a:lnTo>
                <a:lnTo>
                  <a:pt x="342327" y="64913"/>
                </a:lnTo>
                <a:lnTo>
                  <a:pt x="347268" y="72201"/>
                </a:lnTo>
                <a:lnTo>
                  <a:pt x="355001" y="76805"/>
                </a:lnTo>
                <a:lnTo>
                  <a:pt x="365112" y="78409"/>
                </a:lnTo>
                <a:lnTo>
                  <a:pt x="370003" y="78110"/>
                </a:lnTo>
                <a:lnTo>
                  <a:pt x="375594" y="76941"/>
                </a:lnTo>
                <a:lnTo>
                  <a:pt x="382316" y="74493"/>
                </a:lnTo>
                <a:lnTo>
                  <a:pt x="390601" y="70358"/>
                </a:lnTo>
                <a:lnTo>
                  <a:pt x="404253" y="70358"/>
                </a:lnTo>
                <a:lnTo>
                  <a:pt x="404253" y="66433"/>
                </a:lnTo>
                <a:lnTo>
                  <a:pt x="360006" y="66433"/>
                </a:lnTo>
                <a:lnTo>
                  <a:pt x="354279" y="62737"/>
                </a:lnTo>
                <a:lnTo>
                  <a:pt x="354279" y="44729"/>
                </a:lnTo>
                <a:lnTo>
                  <a:pt x="364185" y="43446"/>
                </a:lnTo>
                <a:lnTo>
                  <a:pt x="404253" y="43446"/>
                </a:lnTo>
                <a:lnTo>
                  <a:pt x="404253" y="26847"/>
                </a:lnTo>
                <a:lnTo>
                  <a:pt x="402462" y="15055"/>
                </a:lnTo>
                <a:lnTo>
                  <a:pt x="400545" y="12103"/>
                </a:lnTo>
                <a:close/>
              </a:path>
              <a:path w="637539" h="108585">
                <a:moveTo>
                  <a:pt x="404253" y="70358"/>
                </a:moveTo>
                <a:lnTo>
                  <a:pt x="390601" y="70358"/>
                </a:lnTo>
                <a:lnTo>
                  <a:pt x="391096" y="70662"/>
                </a:lnTo>
                <a:lnTo>
                  <a:pt x="392633" y="77800"/>
                </a:lnTo>
                <a:lnTo>
                  <a:pt x="404253" y="77800"/>
                </a:lnTo>
                <a:lnTo>
                  <a:pt x="404253" y="70358"/>
                </a:lnTo>
                <a:close/>
              </a:path>
              <a:path w="637539" h="108585">
                <a:moveTo>
                  <a:pt x="404253" y="43446"/>
                </a:moveTo>
                <a:lnTo>
                  <a:pt x="391096" y="43446"/>
                </a:lnTo>
                <a:lnTo>
                  <a:pt x="391096" y="58077"/>
                </a:lnTo>
                <a:lnTo>
                  <a:pt x="385013" y="61506"/>
                </a:lnTo>
                <a:lnTo>
                  <a:pt x="375678" y="66433"/>
                </a:lnTo>
                <a:lnTo>
                  <a:pt x="404253" y="66433"/>
                </a:lnTo>
                <a:lnTo>
                  <a:pt x="404253" y="43446"/>
                </a:lnTo>
                <a:close/>
              </a:path>
              <a:path w="637539" h="108585">
                <a:moveTo>
                  <a:pt x="374751" y="0"/>
                </a:moveTo>
                <a:lnTo>
                  <a:pt x="367989" y="359"/>
                </a:lnTo>
                <a:lnTo>
                  <a:pt x="360687" y="1720"/>
                </a:lnTo>
                <a:lnTo>
                  <a:pt x="353122" y="4511"/>
                </a:lnTo>
                <a:lnTo>
                  <a:pt x="345566" y="9156"/>
                </a:lnTo>
                <a:lnTo>
                  <a:pt x="352082" y="19240"/>
                </a:lnTo>
                <a:lnTo>
                  <a:pt x="359879" y="12852"/>
                </a:lnTo>
                <a:lnTo>
                  <a:pt x="368414" y="12103"/>
                </a:lnTo>
                <a:lnTo>
                  <a:pt x="400545" y="12103"/>
                </a:lnTo>
                <a:lnTo>
                  <a:pt x="397017" y="6670"/>
                </a:lnTo>
                <a:lnTo>
                  <a:pt x="387815" y="1662"/>
                </a:lnTo>
                <a:lnTo>
                  <a:pt x="374751" y="0"/>
                </a:lnTo>
                <a:close/>
              </a:path>
              <a:path w="637539" h="108585">
                <a:moveTo>
                  <a:pt x="482714" y="914"/>
                </a:moveTo>
                <a:lnTo>
                  <a:pt x="419353" y="914"/>
                </a:lnTo>
                <a:lnTo>
                  <a:pt x="419353" y="77800"/>
                </a:lnTo>
                <a:lnTo>
                  <a:pt x="432574" y="77800"/>
                </a:lnTo>
                <a:lnTo>
                  <a:pt x="432574" y="12712"/>
                </a:lnTo>
                <a:lnTo>
                  <a:pt x="482714" y="12712"/>
                </a:lnTo>
                <a:lnTo>
                  <a:pt x="482714" y="914"/>
                </a:lnTo>
                <a:close/>
              </a:path>
              <a:path w="637539" h="108585">
                <a:moveTo>
                  <a:pt x="482714" y="12712"/>
                </a:moveTo>
                <a:lnTo>
                  <a:pt x="469379" y="12712"/>
                </a:lnTo>
                <a:lnTo>
                  <a:pt x="469379" y="77800"/>
                </a:lnTo>
                <a:lnTo>
                  <a:pt x="482714" y="77800"/>
                </a:lnTo>
                <a:lnTo>
                  <a:pt x="482714" y="12712"/>
                </a:lnTo>
                <a:close/>
              </a:path>
              <a:path w="637539" h="108585">
                <a:moveTo>
                  <a:pt x="529526" y="0"/>
                </a:moveTo>
                <a:lnTo>
                  <a:pt x="517189" y="1920"/>
                </a:lnTo>
                <a:lnTo>
                  <a:pt x="507049" y="7475"/>
                </a:lnTo>
                <a:lnTo>
                  <a:pt x="500178" y="16357"/>
                </a:lnTo>
                <a:lnTo>
                  <a:pt x="497649" y="28257"/>
                </a:lnTo>
                <a:lnTo>
                  <a:pt x="497649" y="50622"/>
                </a:lnTo>
                <a:lnTo>
                  <a:pt x="500114" y="62519"/>
                </a:lnTo>
                <a:lnTo>
                  <a:pt x="506864" y="71296"/>
                </a:lnTo>
                <a:lnTo>
                  <a:pt x="516932" y="76727"/>
                </a:lnTo>
                <a:lnTo>
                  <a:pt x="529348" y="78587"/>
                </a:lnTo>
                <a:lnTo>
                  <a:pt x="541632" y="76727"/>
                </a:lnTo>
                <a:lnTo>
                  <a:pt x="551829" y="71296"/>
                </a:lnTo>
                <a:lnTo>
                  <a:pt x="555927" y="66128"/>
                </a:lnTo>
                <a:lnTo>
                  <a:pt x="529666" y="66128"/>
                </a:lnTo>
                <a:lnTo>
                  <a:pt x="522367" y="65170"/>
                </a:lnTo>
                <a:lnTo>
                  <a:pt x="516450" y="62060"/>
                </a:lnTo>
                <a:lnTo>
                  <a:pt x="512483" y="56447"/>
                </a:lnTo>
                <a:lnTo>
                  <a:pt x="511035" y="47980"/>
                </a:lnTo>
                <a:lnTo>
                  <a:pt x="511035" y="30594"/>
                </a:lnTo>
                <a:lnTo>
                  <a:pt x="512744" y="22105"/>
                </a:lnTo>
                <a:lnTo>
                  <a:pt x="517145" y="16481"/>
                </a:lnTo>
                <a:lnTo>
                  <a:pt x="523149" y="13367"/>
                </a:lnTo>
                <a:lnTo>
                  <a:pt x="529666" y="12407"/>
                </a:lnTo>
                <a:lnTo>
                  <a:pt x="556085" y="12407"/>
                </a:lnTo>
                <a:lnTo>
                  <a:pt x="552432" y="7475"/>
                </a:lnTo>
                <a:lnTo>
                  <a:pt x="542361" y="1920"/>
                </a:lnTo>
                <a:lnTo>
                  <a:pt x="529526" y="0"/>
                </a:lnTo>
                <a:close/>
              </a:path>
              <a:path w="637539" h="108585">
                <a:moveTo>
                  <a:pt x="556085" y="12407"/>
                </a:moveTo>
                <a:lnTo>
                  <a:pt x="529666" y="12407"/>
                </a:lnTo>
                <a:lnTo>
                  <a:pt x="536102" y="13367"/>
                </a:lnTo>
                <a:lnTo>
                  <a:pt x="542064" y="16481"/>
                </a:lnTo>
                <a:lnTo>
                  <a:pt x="546450" y="22105"/>
                </a:lnTo>
                <a:lnTo>
                  <a:pt x="548157" y="30594"/>
                </a:lnTo>
                <a:lnTo>
                  <a:pt x="548157" y="47980"/>
                </a:lnTo>
                <a:lnTo>
                  <a:pt x="546450" y="56447"/>
                </a:lnTo>
                <a:lnTo>
                  <a:pt x="542064" y="62060"/>
                </a:lnTo>
                <a:lnTo>
                  <a:pt x="536102" y="65170"/>
                </a:lnTo>
                <a:lnTo>
                  <a:pt x="529666" y="66128"/>
                </a:lnTo>
                <a:lnTo>
                  <a:pt x="555927" y="66128"/>
                </a:lnTo>
                <a:lnTo>
                  <a:pt x="558789" y="62519"/>
                </a:lnTo>
                <a:lnTo>
                  <a:pt x="561365" y="50622"/>
                </a:lnTo>
                <a:lnTo>
                  <a:pt x="561365" y="28257"/>
                </a:lnTo>
                <a:lnTo>
                  <a:pt x="559010" y="16357"/>
                </a:lnTo>
                <a:lnTo>
                  <a:pt x="556085" y="12407"/>
                </a:lnTo>
                <a:close/>
              </a:path>
              <a:path w="637539" h="108585">
                <a:moveTo>
                  <a:pt x="612609" y="914"/>
                </a:moveTo>
                <a:lnTo>
                  <a:pt x="575500" y="914"/>
                </a:lnTo>
                <a:lnTo>
                  <a:pt x="575500" y="77800"/>
                </a:lnTo>
                <a:lnTo>
                  <a:pt x="612927" y="77800"/>
                </a:lnTo>
                <a:lnTo>
                  <a:pt x="623629" y="75752"/>
                </a:lnTo>
                <a:lnTo>
                  <a:pt x="631250" y="70397"/>
                </a:lnTo>
                <a:lnTo>
                  <a:pt x="633930" y="66001"/>
                </a:lnTo>
                <a:lnTo>
                  <a:pt x="589013" y="66001"/>
                </a:lnTo>
                <a:lnTo>
                  <a:pt x="589013" y="43637"/>
                </a:lnTo>
                <a:lnTo>
                  <a:pt x="635383" y="43637"/>
                </a:lnTo>
                <a:lnTo>
                  <a:pt x="634364" y="41122"/>
                </a:lnTo>
                <a:lnTo>
                  <a:pt x="626757" y="37553"/>
                </a:lnTo>
                <a:lnTo>
                  <a:pt x="633133" y="34163"/>
                </a:lnTo>
                <a:lnTo>
                  <a:pt x="634221" y="31648"/>
                </a:lnTo>
                <a:lnTo>
                  <a:pt x="589013" y="31648"/>
                </a:lnTo>
                <a:lnTo>
                  <a:pt x="589013" y="12712"/>
                </a:lnTo>
                <a:lnTo>
                  <a:pt x="633727" y="12712"/>
                </a:lnTo>
                <a:lnTo>
                  <a:pt x="630296" y="7289"/>
                </a:lnTo>
                <a:lnTo>
                  <a:pt x="623024" y="2644"/>
                </a:lnTo>
                <a:lnTo>
                  <a:pt x="612609" y="914"/>
                </a:lnTo>
                <a:close/>
              </a:path>
              <a:path w="637539" h="108585">
                <a:moveTo>
                  <a:pt x="635383" y="43637"/>
                </a:moveTo>
                <a:lnTo>
                  <a:pt x="617893" y="43637"/>
                </a:lnTo>
                <a:lnTo>
                  <a:pt x="623798" y="47675"/>
                </a:lnTo>
                <a:lnTo>
                  <a:pt x="623798" y="61810"/>
                </a:lnTo>
                <a:lnTo>
                  <a:pt x="619798" y="66001"/>
                </a:lnTo>
                <a:lnTo>
                  <a:pt x="633930" y="66001"/>
                </a:lnTo>
                <a:lnTo>
                  <a:pt x="635808" y="62921"/>
                </a:lnTo>
                <a:lnTo>
                  <a:pt x="637324" y="54508"/>
                </a:lnTo>
                <a:lnTo>
                  <a:pt x="637324" y="48425"/>
                </a:lnTo>
                <a:lnTo>
                  <a:pt x="635383" y="43637"/>
                </a:lnTo>
                <a:close/>
              </a:path>
              <a:path w="637539" h="108585">
                <a:moveTo>
                  <a:pt x="633727" y="12712"/>
                </a:moveTo>
                <a:lnTo>
                  <a:pt x="616673" y="12712"/>
                </a:lnTo>
                <a:lnTo>
                  <a:pt x="622566" y="15494"/>
                </a:lnTo>
                <a:lnTo>
                  <a:pt x="622566" y="28397"/>
                </a:lnTo>
                <a:lnTo>
                  <a:pt x="618210" y="31648"/>
                </a:lnTo>
                <a:lnTo>
                  <a:pt x="634221" y="31648"/>
                </a:lnTo>
                <a:lnTo>
                  <a:pt x="635952" y="27647"/>
                </a:lnTo>
                <a:lnTo>
                  <a:pt x="635952" y="22047"/>
                </a:lnTo>
                <a:lnTo>
                  <a:pt x="634560" y="14030"/>
                </a:lnTo>
                <a:lnTo>
                  <a:pt x="633727" y="12712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0"/>
          <p:cNvSpPr/>
          <p:nvPr/>
        </p:nvSpPr>
        <p:spPr>
          <a:xfrm>
            <a:off x="9125305" y="1453867"/>
            <a:ext cx="520065" cy="97790"/>
          </a:xfrm>
          <a:custGeom>
            <a:avLst/>
            <a:gdLst/>
            <a:ahLst/>
            <a:cxnLst/>
            <a:rect l="l" t="t" r="r" b="b"/>
            <a:pathLst>
              <a:path w="520064" h="97789">
                <a:moveTo>
                  <a:pt x="30416" y="0"/>
                </a:moveTo>
                <a:lnTo>
                  <a:pt x="18848" y="1972"/>
                </a:lnTo>
                <a:lnTo>
                  <a:pt x="9150" y="7626"/>
                </a:lnTo>
                <a:lnTo>
                  <a:pt x="2480" y="16566"/>
                </a:lnTo>
                <a:lnTo>
                  <a:pt x="0" y="28397"/>
                </a:lnTo>
                <a:lnTo>
                  <a:pt x="0" y="51244"/>
                </a:lnTo>
                <a:lnTo>
                  <a:pt x="2269" y="62339"/>
                </a:lnTo>
                <a:lnTo>
                  <a:pt x="8613" y="70985"/>
                </a:lnTo>
                <a:lnTo>
                  <a:pt x="18334" y="76599"/>
                </a:lnTo>
                <a:lnTo>
                  <a:pt x="30733" y="78600"/>
                </a:lnTo>
                <a:lnTo>
                  <a:pt x="37415" y="78123"/>
                </a:lnTo>
                <a:lnTo>
                  <a:pt x="44032" y="76534"/>
                </a:lnTo>
                <a:lnTo>
                  <a:pt x="50327" y="73601"/>
                </a:lnTo>
                <a:lnTo>
                  <a:pt x="56045" y="69088"/>
                </a:lnTo>
                <a:lnTo>
                  <a:pt x="53425" y="66128"/>
                </a:lnTo>
                <a:lnTo>
                  <a:pt x="22186" y="66128"/>
                </a:lnTo>
                <a:lnTo>
                  <a:pt x="13334" y="61328"/>
                </a:lnTo>
                <a:lnTo>
                  <a:pt x="13334" y="17221"/>
                </a:lnTo>
                <a:lnTo>
                  <a:pt x="23113" y="12420"/>
                </a:lnTo>
                <a:lnTo>
                  <a:pt x="54037" y="12420"/>
                </a:lnTo>
                <a:lnTo>
                  <a:pt x="56362" y="9461"/>
                </a:lnTo>
                <a:lnTo>
                  <a:pt x="50542" y="4639"/>
                </a:lnTo>
                <a:lnTo>
                  <a:pt x="44032" y="1758"/>
                </a:lnTo>
                <a:lnTo>
                  <a:pt x="37201" y="363"/>
                </a:lnTo>
                <a:lnTo>
                  <a:pt x="30416" y="0"/>
                </a:lnTo>
                <a:close/>
              </a:path>
              <a:path w="520064" h="97789">
                <a:moveTo>
                  <a:pt x="47815" y="59791"/>
                </a:moveTo>
                <a:lnTo>
                  <a:pt x="43014" y="64465"/>
                </a:lnTo>
                <a:lnTo>
                  <a:pt x="35699" y="66128"/>
                </a:lnTo>
                <a:lnTo>
                  <a:pt x="53425" y="66128"/>
                </a:lnTo>
                <a:lnTo>
                  <a:pt x="47815" y="59791"/>
                </a:lnTo>
                <a:close/>
              </a:path>
              <a:path w="520064" h="97789">
                <a:moveTo>
                  <a:pt x="54037" y="12420"/>
                </a:moveTo>
                <a:lnTo>
                  <a:pt x="35699" y="12420"/>
                </a:lnTo>
                <a:lnTo>
                  <a:pt x="41605" y="13030"/>
                </a:lnTo>
                <a:lnTo>
                  <a:pt x="48437" y="19545"/>
                </a:lnTo>
                <a:lnTo>
                  <a:pt x="54037" y="12420"/>
                </a:lnTo>
                <a:close/>
              </a:path>
              <a:path w="520064" h="97789">
                <a:moveTo>
                  <a:pt x="98628" y="0"/>
                </a:moveTo>
                <a:lnTo>
                  <a:pt x="86291" y="1920"/>
                </a:lnTo>
                <a:lnTo>
                  <a:pt x="76150" y="7477"/>
                </a:lnTo>
                <a:lnTo>
                  <a:pt x="69279" y="16362"/>
                </a:lnTo>
                <a:lnTo>
                  <a:pt x="66751" y="28270"/>
                </a:lnTo>
                <a:lnTo>
                  <a:pt x="66751" y="50634"/>
                </a:lnTo>
                <a:lnTo>
                  <a:pt x="69214" y="62526"/>
                </a:lnTo>
                <a:lnTo>
                  <a:pt x="75961" y="71304"/>
                </a:lnTo>
                <a:lnTo>
                  <a:pt x="86028" y="76738"/>
                </a:lnTo>
                <a:lnTo>
                  <a:pt x="98450" y="78600"/>
                </a:lnTo>
                <a:lnTo>
                  <a:pt x="110734" y="76738"/>
                </a:lnTo>
                <a:lnTo>
                  <a:pt x="120930" y="71304"/>
                </a:lnTo>
                <a:lnTo>
                  <a:pt x="125035" y="66128"/>
                </a:lnTo>
                <a:lnTo>
                  <a:pt x="98767" y="66128"/>
                </a:lnTo>
                <a:lnTo>
                  <a:pt x="91468" y="65170"/>
                </a:lnTo>
                <a:lnTo>
                  <a:pt x="85551" y="62061"/>
                </a:lnTo>
                <a:lnTo>
                  <a:pt x="81585" y="56452"/>
                </a:lnTo>
                <a:lnTo>
                  <a:pt x="80136" y="47993"/>
                </a:lnTo>
                <a:lnTo>
                  <a:pt x="80136" y="30594"/>
                </a:lnTo>
                <a:lnTo>
                  <a:pt x="81846" y="22112"/>
                </a:lnTo>
                <a:lnTo>
                  <a:pt x="86247" y="16492"/>
                </a:lnTo>
                <a:lnTo>
                  <a:pt x="92251" y="13379"/>
                </a:lnTo>
                <a:lnTo>
                  <a:pt x="98767" y="12420"/>
                </a:lnTo>
                <a:lnTo>
                  <a:pt x="125193" y="12420"/>
                </a:lnTo>
                <a:lnTo>
                  <a:pt x="121534" y="7477"/>
                </a:lnTo>
                <a:lnTo>
                  <a:pt x="111462" y="1920"/>
                </a:lnTo>
                <a:lnTo>
                  <a:pt x="98628" y="0"/>
                </a:lnTo>
                <a:close/>
              </a:path>
              <a:path w="520064" h="97789">
                <a:moveTo>
                  <a:pt x="125193" y="12420"/>
                </a:moveTo>
                <a:lnTo>
                  <a:pt x="98767" y="12420"/>
                </a:lnTo>
                <a:lnTo>
                  <a:pt x="105204" y="13379"/>
                </a:lnTo>
                <a:lnTo>
                  <a:pt x="111166" y="16492"/>
                </a:lnTo>
                <a:lnTo>
                  <a:pt x="115552" y="22112"/>
                </a:lnTo>
                <a:lnTo>
                  <a:pt x="117259" y="30594"/>
                </a:lnTo>
                <a:lnTo>
                  <a:pt x="117259" y="47993"/>
                </a:lnTo>
                <a:lnTo>
                  <a:pt x="115552" y="56452"/>
                </a:lnTo>
                <a:lnTo>
                  <a:pt x="111166" y="62061"/>
                </a:lnTo>
                <a:lnTo>
                  <a:pt x="105204" y="65170"/>
                </a:lnTo>
                <a:lnTo>
                  <a:pt x="98767" y="66128"/>
                </a:lnTo>
                <a:lnTo>
                  <a:pt x="125035" y="66128"/>
                </a:lnTo>
                <a:lnTo>
                  <a:pt x="127891" y="62526"/>
                </a:lnTo>
                <a:lnTo>
                  <a:pt x="130467" y="50634"/>
                </a:lnTo>
                <a:lnTo>
                  <a:pt x="130467" y="28270"/>
                </a:lnTo>
                <a:lnTo>
                  <a:pt x="128112" y="16362"/>
                </a:lnTo>
                <a:lnTo>
                  <a:pt x="125193" y="12420"/>
                </a:lnTo>
                <a:close/>
              </a:path>
              <a:path w="520064" h="97789">
                <a:moveTo>
                  <a:pt x="147853" y="59626"/>
                </a:moveTo>
                <a:lnTo>
                  <a:pt x="139788" y="68783"/>
                </a:lnTo>
                <a:lnTo>
                  <a:pt x="146312" y="73316"/>
                </a:lnTo>
                <a:lnTo>
                  <a:pt x="153369" y="76293"/>
                </a:lnTo>
                <a:lnTo>
                  <a:pt x="160739" y="77925"/>
                </a:lnTo>
                <a:lnTo>
                  <a:pt x="168198" y="78422"/>
                </a:lnTo>
                <a:lnTo>
                  <a:pt x="181334" y="76635"/>
                </a:lnTo>
                <a:lnTo>
                  <a:pt x="190657" y="71691"/>
                </a:lnTo>
                <a:lnTo>
                  <a:pt x="194423" y="66624"/>
                </a:lnTo>
                <a:lnTo>
                  <a:pt x="161543" y="66624"/>
                </a:lnTo>
                <a:lnTo>
                  <a:pt x="153314" y="64287"/>
                </a:lnTo>
                <a:lnTo>
                  <a:pt x="147853" y="59626"/>
                </a:lnTo>
                <a:close/>
              </a:path>
              <a:path w="520064" h="97789">
                <a:moveTo>
                  <a:pt x="194755" y="12420"/>
                </a:moveTo>
                <a:lnTo>
                  <a:pt x="176910" y="12420"/>
                </a:lnTo>
                <a:lnTo>
                  <a:pt x="184048" y="15494"/>
                </a:lnTo>
                <a:lnTo>
                  <a:pt x="184048" y="28397"/>
                </a:lnTo>
                <a:lnTo>
                  <a:pt x="179247" y="32893"/>
                </a:lnTo>
                <a:lnTo>
                  <a:pt x="160146" y="32893"/>
                </a:lnTo>
                <a:lnTo>
                  <a:pt x="160146" y="43942"/>
                </a:lnTo>
                <a:lnTo>
                  <a:pt x="178942" y="43942"/>
                </a:lnTo>
                <a:lnTo>
                  <a:pt x="185153" y="47688"/>
                </a:lnTo>
                <a:lnTo>
                  <a:pt x="185153" y="60718"/>
                </a:lnTo>
                <a:lnTo>
                  <a:pt x="180657" y="66624"/>
                </a:lnTo>
                <a:lnTo>
                  <a:pt x="194423" y="66624"/>
                </a:lnTo>
                <a:lnTo>
                  <a:pt x="196214" y="64213"/>
                </a:lnTo>
                <a:lnTo>
                  <a:pt x="198056" y="54825"/>
                </a:lnTo>
                <a:lnTo>
                  <a:pt x="198056" y="50330"/>
                </a:lnTo>
                <a:lnTo>
                  <a:pt x="195859" y="41427"/>
                </a:lnTo>
                <a:lnTo>
                  <a:pt x="186258" y="37731"/>
                </a:lnTo>
                <a:lnTo>
                  <a:pt x="195719" y="33997"/>
                </a:lnTo>
                <a:lnTo>
                  <a:pt x="196951" y="25755"/>
                </a:lnTo>
                <a:lnTo>
                  <a:pt x="196951" y="21272"/>
                </a:lnTo>
                <a:lnTo>
                  <a:pt x="195262" y="13099"/>
                </a:lnTo>
                <a:lnTo>
                  <a:pt x="194755" y="12420"/>
                </a:lnTo>
                <a:close/>
              </a:path>
              <a:path w="520064" h="97789">
                <a:moveTo>
                  <a:pt x="170091" y="0"/>
                </a:moveTo>
                <a:lnTo>
                  <a:pt x="162754" y="519"/>
                </a:lnTo>
                <a:lnTo>
                  <a:pt x="155476" y="2173"/>
                </a:lnTo>
                <a:lnTo>
                  <a:pt x="148670" y="5105"/>
                </a:lnTo>
                <a:lnTo>
                  <a:pt x="142747" y="9461"/>
                </a:lnTo>
                <a:lnTo>
                  <a:pt x="150977" y="18630"/>
                </a:lnTo>
                <a:lnTo>
                  <a:pt x="156260" y="13957"/>
                </a:lnTo>
                <a:lnTo>
                  <a:pt x="163398" y="12420"/>
                </a:lnTo>
                <a:lnTo>
                  <a:pt x="194755" y="12420"/>
                </a:lnTo>
                <a:lnTo>
                  <a:pt x="190207" y="6326"/>
                </a:lnTo>
                <a:lnTo>
                  <a:pt x="181810" y="1707"/>
                </a:lnTo>
                <a:lnTo>
                  <a:pt x="170091" y="0"/>
                </a:lnTo>
                <a:close/>
              </a:path>
              <a:path w="520064" h="97789">
                <a:moveTo>
                  <a:pt x="280212" y="927"/>
                </a:moveTo>
                <a:lnTo>
                  <a:pt x="224599" y="927"/>
                </a:lnTo>
                <a:lnTo>
                  <a:pt x="222757" y="33553"/>
                </a:lnTo>
                <a:lnTo>
                  <a:pt x="221539" y="46345"/>
                </a:lnTo>
                <a:lnTo>
                  <a:pt x="219365" y="55506"/>
                </a:lnTo>
                <a:lnTo>
                  <a:pt x="215969" y="61880"/>
                </a:lnTo>
                <a:lnTo>
                  <a:pt x="211086" y="66306"/>
                </a:lnTo>
                <a:lnTo>
                  <a:pt x="205803" y="66624"/>
                </a:lnTo>
                <a:lnTo>
                  <a:pt x="205803" y="97523"/>
                </a:lnTo>
                <a:lnTo>
                  <a:pt x="218389" y="97523"/>
                </a:lnTo>
                <a:lnTo>
                  <a:pt x="218389" y="77800"/>
                </a:lnTo>
                <a:lnTo>
                  <a:pt x="286600" y="77800"/>
                </a:lnTo>
                <a:lnTo>
                  <a:pt x="286600" y="66306"/>
                </a:lnTo>
                <a:lnTo>
                  <a:pt x="280212" y="66128"/>
                </a:lnTo>
                <a:lnTo>
                  <a:pt x="228650" y="66128"/>
                </a:lnTo>
                <a:lnTo>
                  <a:pt x="231557" y="60229"/>
                </a:lnTo>
                <a:lnTo>
                  <a:pt x="233454" y="52985"/>
                </a:lnTo>
                <a:lnTo>
                  <a:pt x="234622" y="44049"/>
                </a:lnTo>
                <a:lnTo>
                  <a:pt x="235343" y="33070"/>
                </a:lnTo>
                <a:lnTo>
                  <a:pt x="236270" y="12725"/>
                </a:lnTo>
                <a:lnTo>
                  <a:pt x="280212" y="12725"/>
                </a:lnTo>
                <a:lnTo>
                  <a:pt x="280212" y="927"/>
                </a:lnTo>
                <a:close/>
              </a:path>
              <a:path w="520064" h="97789">
                <a:moveTo>
                  <a:pt x="286600" y="77800"/>
                </a:moveTo>
                <a:lnTo>
                  <a:pt x="274002" y="77800"/>
                </a:lnTo>
                <a:lnTo>
                  <a:pt x="274002" y="97523"/>
                </a:lnTo>
                <a:lnTo>
                  <a:pt x="286600" y="97523"/>
                </a:lnTo>
                <a:lnTo>
                  <a:pt x="286600" y="77800"/>
                </a:lnTo>
                <a:close/>
              </a:path>
              <a:path w="520064" h="97789">
                <a:moveTo>
                  <a:pt x="280212" y="12725"/>
                </a:moveTo>
                <a:lnTo>
                  <a:pt x="266877" y="12725"/>
                </a:lnTo>
                <a:lnTo>
                  <a:pt x="266877" y="66128"/>
                </a:lnTo>
                <a:lnTo>
                  <a:pt x="280212" y="66128"/>
                </a:lnTo>
                <a:lnTo>
                  <a:pt x="280212" y="12725"/>
                </a:lnTo>
                <a:close/>
              </a:path>
              <a:path w="520064" h="97789">
                <a:moveTo>
                  <a:pt x="358045" y="12103"/>
                </a:moveTo>
                <a:lnTo>
                  <a:pt x="342214" y="12103"/>
                </a:lnTo>
                <a:lnTo>
                  <a:pt x="348602" y="15798"/>
                </a:lnTo>
                <a:lnTo>
                  <a:pt x="348602" y="32448"/>
                </a:lnTo>
                <a:lnTo>
                  <a:pt x="326047" y="32448"/>
                </a:lnTo>
                <a:lnTo>
                  <a:pt x="317302" y="33635"/>
                </a:lnTo>
                <a:lnTo>
                  <a:pt x="308179" y="37514"/>
                </a:lnTo>
                <a:lnTo>
                  <a:pt x="301002" y="44562"/>
                </a:lnTo>
                <a:lnTo>
                  <a:pt x="298094" y="55257"/>
                </a:lnTo>
                <a:lnTo>
                  <a:pt x="299833" y="64915"/>
                </a:lnTo>
                <a:lnTo>
                  <a:pt x="304774" y="72207"/>
                </a:lnTo>
                <a:lnTo>
                  <a:pt x="312506" y="76815"/>
                </a:lnTo>
                <a:lnTo>
                  <a:pt x="322618" y="78422"/>
                </a:lnTo>
                <a:lnTo>
                  <a:pt x="327515" y="78123"/>
                </a:lnTo>
                <a:lnTo>
                  <a:pt x="333106" y="76952"/>
                </a:lnTo>
                <a:lnTo>
                  <a:pt x="339829" y="74500"/>
                </a:lnTo>
                <a:lnTo>
                  <a:pt x="348119" y="70358"/>
                </a:lnTo>
                <a:lnTo>
                  <a:pt x="361759" y="70358"/>
                </a:lnTo>
                <a:lnTo>
                  <a:pt x="361759" y="66446"/>
                </a:lnTo>
                <a:lnTo>
                  <a:pt x="317512" y="66446"/>
                </a:lnTo>
                <a:lnTo>
                  <a:pt x="311784" y="62750"/>
                </a:lnTo>
                <a:lnTo>
                  <a:pt x="311784" y="44729"/>
                </a:lnTo>
                <a:lnTo>
                  <a:pt x="321690" y="43459"/>
                </a:lnTo>
                <a:lnTo>
                  <a:pt x="361759" y="43459"/>
                </a:lnTo>
                <a:lnTo>
                  <a:pt x="361759" y="26860"/>
                </a:lnTo>
                <a:lnTo>
                  <a:pt x="359968" y="15066"/>
                </a:lnTo>
                <a:lnTo>
                  <a:pt x="358045" y="12103"/>
                </a:lnTo>
                <a:close/>
              </a:path>
              <a:path w="520064" h="97789">
                <a:moveTo>
                  <a:pt x="361759" y="70358"/>
                </a:moveTo>
                <a:lnTo>
                  <a:pt x="348119" y="70358"/>
                </a:lnTo>
                <a:lnTo>
                  <a:pt x="348602" y="70675"/>
                </a:lnTo>
                <a:lnTo>
                  <a:pt x="350138" y="77800"/>
                </a:lnTo>
                <a:lnTo>
                  <a:pt x="361759" y="77800"/>
                </a:lnTo>
                <a:lnTo>
                  <a:pt x="361759" y="70358"/>
                </a:lnTo>
                <a:close/>
              </a:path>
              <a:path w="520064" h="97789">
                <a:moveTo>
                  <a:pt x="361759" y="43459"/>
                </a:moveTo>
                <a:lnTo>
                  <a:pt x="348602" y="43459"/>
                </a:lnTo>
                <a:lnTo>
                  <a:pt x="348602" y="58077"/>
                </a:lnTo>
                <a:lnTo>
                  <a:pt x="342518" y="61518"/>
                </a:lnTo>
                <a:lnTo>
                  <a:pt x="333184" y="66446"/>
                </a:lnTo>
                <a:lnTo>
                  <a:pt x="361759" y="66446"/>
                </a:lnTo>
                <a:lnTo>
                  <a:pt x="361759" y="43459"/>
                </a:lnTo>
                <a:close/>
              </a:path>
              <a:path w="520064" h="97789">
                <a:moveTo>
                  <a:pt x="332257" y="0"/>
                </a:moveTo>
                <a:lnTo>
                  <a:pt x="325495" y="359"/>
                </a:lnTo>
                <a:lnTo>
                  <a:pt x="318193" y="1720"/>
                </a:lnTo>
                <a:lnTo>
                  <a:pt x="310627" y="4511"/>
                </a:lnTo>
                <a:lnTo>
                  <a:pt x="303072" y="9156"/>
                </a:lnTo>
                <a:lnTo>
                  <a:pt x="309587" y="19240"/>
                </a:lnTo>
                <a:lnTo>
                  <a:pt x="317372" y="12852"/>
                </a:lnTo>
                <a:lnTo>
                  <a:pt x="325920" y="12103"/>
                </a:lnTo>
                <a:lnTo>
                  <a:pt x="358045" y="12103"/>
                </a:lnTo>
                <a:lnTo>
                  <a:pt x="354523" y="6677"/>
                </a:lnTo>
                <a:lnTo>
                  <a:pt x="345321" y="1664"/>
                </a:lnTo>
                <a:lnTo>
                  <a:pt x="332257" y="0"/>
                </a:lnTo>
                <a:close/>
              </a:path>
              <a:path w="520064" h="97789">
                <a:moveTo>
                  <a:pt x="390524" y="927"/>
                </a:moveTo>
                <a:lnTo>
                  <a:pt x="377177" y="927"/>
                </a:lnTo>
                <a:lnTo>
                  <a:pt x="377177" y="77800"/>
                </a:lnTo>
                <a:lnTo>
                  <a:pt x="390524" y="77800"/>
                </a:lnTo>
                <a:lnTo>
                  <a:pt x="390524" y="45046"/>
                </a:lnTo>
                <a:lnTo>
                  <a:pt x="440715" y="45046"/>
                </a:lnTo>
                <a:lnTo>
                  <a:pt x="440715" y="32893"/>
                </a:lnTo>
                <a:lnTo>
                  <a:pt x="390524" y="32893"/>
                </a:lnTo>
                <a:lnTo>
                  <a:pt x="390524" y="927"/>
                </a:lnTo>
                <a:close/>
              </a:path>
              <a:path w="520064" h="97789">
                <a:moveTo>
                  <a:pt x="440715" y="45046"/>
                </a:moveTo>
                <a:lnTo>
                  <a:pt x="427189" y="45046"/>
                </a:lnTo>
                <a:lnTo>
                  <a:pt x="427189" y="77800"/>
                </a:lnTo>
                <a:lnTo>
                  <a:pt x="440715" y="77800"/>
                </a:lnTo>
                <a:lnTo>
                  <a:pt x="440715" y="45046"/>
                </a:lnTo>
                <a:close/>
              </a:path>
              <a:path w="520064" h="97789">
                <a:moveTo>
                  <a:pt x="440715" y="927"/>
                </a:moveTo>
                <a:lnTo>
                  <a:pt x="427189" y="927"/>
                </a:lnTo>
                <a:lnTo>
                  <a:pt x="427189" y="32893"/>
                </a:lnTo>
                <a:lnTo>
                  <a:pt x="440715" y="32893"/>
                </a:lnTo>
                <a:lnTo>
                  <a:pt x="440715" y="927"/>
                </a:lnTo>
                <a:close/>
              </a:path>
              <a:path w="520064" h="97789">
                <a:moveTo>
                  <a:pt x="487781" y="0"/>
                </a:moveTo>
                <a:lnTo>
                  <a:pt x="475444" y="1920"/>
                </a:lnTo>
                <a:lnTo>
                  <a:pt x="465304" y="7477"/>
                </a:lnTo>
                <a:lnTo>
                  <a:pt x="458433" y="16362"/>
                </a:lnTo>
                <a:lnTo>
                  <a:pt x="455904" y="28270"/>
                </a:lnTo>
                <a:lnTo>
                  <a:pt x="455904" y="50634"/>
                </a:lnTo>
                <a:lnTo>
                  <a:pt x="458369" y="62526"/>
                </a:lnTo>
                <a:lnTo>
                  <a:pt x="465121" y="71304"/>
                </a:lnTo>
                <a:lnTo>
                  <a:pt x="475192" y="76738"/>
                </a:lnTo>
                <a:lnTo>
                  <a:pt x="487616" y="78600"/>
                </a:lnTo>
                <a:lnTo>
                  <a:pt x="499898" y="76738"/>
                </a:lnTo>
                <a:lnTo>
                  <a:pt x="510090" y="71304"/>
                </a:lnTo>
                <a:lnTo>
                  <a:pt x="514192" y="66128"/>
                </a:lnTo>
                <a:lnTo>
                  <a:pt x="487921" y="66128"/>
                </a:lnTo>
                <a:lnTo>
                  <a:pt x="480627" y="65170"/>
                </a:lnTo>
                <a:lnTo>
                  <a:pt x="474710" y="62061"/>
                </a:lnTo>
                <a:lnTo>
                  <a:pt x="470740" y="56452"/>
                </a:lnTo>
                <a:lnTo>
                  <a:pt x="469290" y="47993"/>
                </a:lnTo>
                <a:lnTo>
                  <a:pt x="469290" y="30594"/>
                </a:lnTo>
                <a:lnTo>
                  <a:pt x="470999" y="22112"/>
                </a:lnTo>
                <a:lnTo>
                  <a:pt x="475400" y="16492"/>
                </a:lnTo>
                <a:lnTo>
                  <a:pt x="481404" y="13379"/>
                </a:lnTo>
                <a:lnTo>
                  <a:pt x="487921" y="12420"/>
                </a:lnTo>
                <a:lnTo>
                  <a:pt x="514347" y="12420"/>
                </a:lnTo>
                <a:lnTo>
                  <a:pt x="510687" y="7477"/>
                </a:lnTo>
                <a:lnTo>
                  <a:pt x="500616" y="1920"/>
                </a:lnTo>
                <a:lnTo>
                  <a:pt x="487781" y="0"/>
                </a:lnTo>
                <a:close/>
              </a:path>
              <a:path w="520064" h="97789">
                <a:moveTo>
                  <a:pt x="514347" y="12420"/>
                </a:moveTo>
                <a:lnTo>
                  <a:pt x="487921" y="12420"/>
                </a:lnTo>
                <a:lnTo>
                  <a:pt x="494357" y="13379"/>
                </a:lnTo>
                <a:lnTo>
                  <a:pt x="500319" y="16492"/>
                </a:lnTo>
                <a:lnTo>
                  <a:pt x="504705" y="22112"/>
                </a:lnTo>
                <a:lnTo>
                  <a:pt x="506412" y="30594"/>
                </a:lnTo>
                <a:lnTo>
                  <a:pt x="506412" y="47993"/>
                </a:lnTo>
                <a:lnTo>
                  <a:pt x="504705" y="56452"/>
                </a:lnTo>
                <a:lnTo>
                  <a:pt x="500319" y="62061"/>
                </a:lnTo>
                <a:lnTo>
                  <a:pt x="494357" y="65170"/>
                </a:lnTo>
                <a:lnTo>
                  <a:pt x="487921" y="66128"/>
                </a:lnTo>
                <a:lnTo>
                  <a:pt x="514192" y="66128"/>
                </a:lnTo>
                <a:lnTo>
                  <a:pt x="517046" y="62526"/>
                </a:lnTo>
                <a:lnTo>
                  <a:pt x="519620" y="50634"/>
                </a:lnTo>
                <a:lnTo>
                  <a:pt x="519620" y="28270"/>
                </a:lnTo>
                <a:lnTo>
                  <a:pt x="517265" y="16362"/>
                </a:lnTo>
                <a:lnTo>
                  <a:pt x="514347" y="12420"/>
                </a:lnTo>
                <a:close/>
              </a:path>
            </a:pathLst>
          </a:custGeom>
          <a:solidFill>
            <a:srgbClr val="006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7"/>
          <p:cNvGrpSpPr/>
          <p:nvPr/>
        </p:nvGrpSpPr>
        <p:grpSpPr>
          <a:xfrm>
            <a:off x="906129" y="2911418"/>
            <a:ext cx="7129642" cy="3627158"/>
            <a:chOff x="392602" y="4707600"/>
            <a:chExt cx="7167880" cy="5367020"/>
          </a:xfrm>
        </p:grpSpPr>
        <p:pic>
          <p:nvPicPr>
            <p:cNvPr id="2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6347" y="9771662"/>
              <a:ext cx="98259" cy="114261"/>
            </a:xfrm>
            <a:prstGeom prst="rect">
              <a:avLst/>
            </a:prstGeom>
          </p:spPr>
        </p:pic>
        <p:pic>
          <p:nvPicPr>
            <p:cNvPr id="2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06903" y="9763470"/>
              <a:ext cx="1565008" cy="210159"/>
            </a:xfrm>
            <a:prstGeom prst="rect">
              <a:avLst/>
            </a:prstGeom>
          </p:spPr>
        </p:pic>
        <p:pic>
          <p:nvPicPr>
            <p:cNvPr id="29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602" y="4707600"/>
              <a:ext cx="7167390" cy="5366421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5020407" y="594859"/>
            <a:ext cx="1603311" cy="7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523" y="1952377"/>
            <a:ext cx="115995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rgbClr val="30476C"/>
              </a:solidFill>
              <a:latin typeface="Roboto Slab"/>
            </a:endParaRPr>
          </a:p>
        </p:txBody>
      </p:sp>
      <p:sp>
        <p:nvSpPr>
          <p:cNvPr id="8" name="AutoShape 2" descr="Векторный герб Архангельской обасти (2 варианта) — Abal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6139" y="381341"/>
            <a:ext cx="2499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5" dirty="0">
                <a:solidFill>
                  <a:schemeClr val="bg1"/>
                </a:solidFill>
              </a:rPr>
              <a:t>ЭКОСИСТЕМА </a:t>
            </a:r>
            <a:r>
              <a:rPr lang="ru-RU" b="1" spc="85" dirty="0">
                <a:solidFill>
                  <a:schemeClr val="bg1"/>
                </a:solidFill>
              </a:rPr>
              <a:t>ФОНДА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77" name="object 2"/>
          <p:cNvGrpSpPr/>
          <p:nvPr/>
        </p:nvGrpSpPr>
        <p:grpSpPr>
          <a:xfrm>
            <a:off x="848176" y="1112322"/>
            <a:ext cx="4356675" cy="5033500"/>
            <a:chOff x="0" y="0"/>
            <a:chExt cx="7560309" cy="10036211"/>
          </a:xfrm>
        </p:grpSpPr>
        <p:sp>
          <p:nvSpPr>
            <p:cNvPr id="178" name="object 3"/>
            <p:cNvSpPr/>
            <p:nvPr/>
          </p:nvSpPr>
          <p:spPr>
            <a:xfrm>
              <a:off x="801650" y="2236486"/>
              <a:ext cx="464184" cy="281940"/>
            </a:xfrm>
            <a:custGeom>
              <a:avLst/>
              <a:gdLst/>
              <a:ahLst/>
              <a:cxnLst/>
              <a:rect l="l" t="t" r="r" b="b"/>
              <a:pathLst>
                <a:path w="464184" h="281939">
                  <a:moveTo>
                    <a:pt x="464146" y="0"/>
                  </a:moveTo>
                  <a:lnTo>
                    <a:pt x="305676" y="92811"/>
                  </a:lnTo>
                  <a:lnTo>
                    <a:pt x="0" y="272554"/>
                  </a:lnTo>
                  <a:lnTo>
                    <a:pt x="0" y="281711"/>
                  </a:lnTo>
                  <a:lnTo>
                    <a:pt x="464146" y="8775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9" name="object 4"/>
            <p:cNvSpPr/>
            <p:nvPr/>
          </p:nvSpPr>
          <p:spPr>
            <a:xfrm>
              <a:off x="1265792" y="223648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0" y="0"/>
                  </a:moveTo>
                  <a:lnTo>
                    <a:pt x="0" y="8775"/>
                  </a:lnTo>
                  <a:lnTo>
                    <a:pt x="7493" y="4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0" name="object 5"/>
            <p:cNvSpPr/>
            <p:nvPr/>
          </p:nvSpPr>
          <p:spPr>
            <a:xfrm>
              <a:off x="337505" y="2236092"/>
              <a:ext cx="464184" cy="273685"/>
            </a:xfrm>
            <a:custGeom>
              <a:avLst/>
              <a:gdLst/>
              <a:ahLst/>
              <a:cxnLst/>
              <a:rect l="l" t="t" r="r" b="b"/>
              <a:pathLst>
                <a:path w="464184" h="273685">
                  <a:moveTo>
                    <a:pt x="0" y="393"/>
                  </a:moveTo>
                  <a:lnTo>
                    <a:pt x="464146" y="273342"/>
                  </a:lnTo>
                  <a:lnTo>
                    <a:pt x="464146" y="272948"/>
                  </a:lnTo>
                  <a:lnTo>
                    <a:pt x="0" y="393"/>
                  </a:lnTo>
                  <a:close/>
                </a:path>
                <a:path w="464184" h="273685">
                  <a:moveTo>
                    <a:pt x="0" y="0"/>
                  </a:moveTo>
                  <a:lnTo>
                    <a:pt x="0" y="393"/>
                  </a:lnTo>
                  <a:lnTo>
                    <a:pt x="330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1" name="object 6"/>
            <p:cNvSpPr/>
            <p:nvPr/>
          </p:nvSpPr>
          <p:spPr>
            <a:xfrm>
              <a:off x="1265792" y="1963537"/>
              <a:ext cx="464184" cy="277495"/>
            </a:xfrm>
            <a:custGeom>
              <a:avLst/>
              <a:gdLst/>
              <a:ahLst/>
              <a:cxnLst/>
              <a:rect l="l" t="t" r="r" b="b"/>
              <a:pathLst>
                <a:path w="464185" h="277494">
                  <a:moveTo>
                    <a:pt x="464146" y="0"/>
                  </a:moveTo>
                  <a:lnTo>
                    <a:pt x="0" y="272948"/>
                  </a:lnTo>
                  <a:lnTo>
                    <a:pt x="7493" y="277317"/>
                  </a:lnTo>
                  <a:lnTo>
                    <a:pt x="464159" y="8775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2" name="object 7"/>
            <p:cNvSpPr/>
            <p:nvPr/>
          </p:nvSpPr>
          <p:spPr>
            <a:xfrm>
              <a:off x="1729941" y="1427686"/>
              <a:ext cx="0" cy="535940"/>
            </a:xfrm>
            <a:custGeom>
              <a:avLst/>
              <a:gdLst/>
              <a:ahLst/>
              <a:cxnLst/>
              <a:rect l="l" t="t" r="r" b="b"/>
              <a:pathLst>
                <a:path h="535939">
                  <a:moveTo>
                    <a:pt x="0" y="0"/>
                  </a:moveTo>
                  <a:lnTo>
                    <a:pt x="0" y="535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3" name="object 8"/>
            <p:cNvSpPr/>
            <p:nvPr/>
          </p:nvSpPr>
          <p:spPr>
            <a:xfrm>
              <a:off x="0" y="2038016"/>
              <a:ext cx="337185" cy="396240"/>
            </a:xfrm>
            <a:custGeom>
              <a:avLst/>
              <a:gdLst/>
              <a:ahLst/>
              <a:cxnLst/>
              <a:rect l="l" t="t" r="r" b="b"/>
              <a:pathLst>
                <a:path w="337185" h="396239">
                  <a:moveTo>
                    <a:pt x="0" y="0"/>
                  </a:moveTo>
                  <a:lnTo>
                    <a:pt x="0" y="396138"/>
                  </a:lnTo>
                  <a:lnTo>
                    <a:pt x="179044" y="291287"/>
                  </a:lnTo>
                  <a:lnTo>
                    <a:pt x="337185" y="198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4" name="object 9"/>
            <p:cNvSpPr/>
            <p:nvPr/>
          </p:nvSpPr>
          <p:spPr>
            <a:xfrm>
              <a:off x="337508" y="891828"/>
              <a:ext cx="464184" cy="1344295"/>
            </a:xfrm>
            <a:custGeom>
              <a:avLst/>
              <a:gdLst/>
              <a:ahLst/>
              <a:cxnLst/>
              <a:rect l="l" t="t" r="r" b="b"/>
              <a:pathLst>
                <a:path w="464184" h="1344295">
                  <a:moveTo>
                    <a:pt x="464134" y="0"/>
                  </a:moveTo>
                  <a:lnTo>
                    <a:pt x="464134" y="1071321"/>
                  </a:lnTo>
                  <a:lnTo>
                    <a:pt x="0" y="1344269"/>
                  </a:lnTo>
                  <a:lnTo>
                    <a:pt x="464134" y="1071714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5" name="object 10"/>
            <p:cNvSpPr/>
            <p:nvPr/>
          </p:nvSpPr>
          <p:spPr>
            <a:xfrm>
              <a:off x="1729941" y="346314"/>
              <a:ext cx="464184" cy="544830"/>
            </a:xfrm>
            <a:custGeom>
              <a:avLst/>
              <a:gdLst/>
              <a:ahLst/>
              <a:cxnLst/>
              <a:rect l="l" t="t" r="r" b="b"/>
              <a:pathLst>
                <a:path w="464185" h="544830">
                  <a:moveTo>
                    <a:pt x="0" y="0"/>
                  </a:moveTo>
                  <a:lnTo>
                    <a:pt x="0" y="544791"/>
                  </a:lnTo>
                  <a:lnTo>
                    <a:pt x="231394" y="409270"/>
                  </a:lnTo>
                  <a:lnTo>
                    <a:pt x="463677" y="272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6" name="object 11"/>
            <p:cNvSpPr/>
            <p:nvPr/>
          </p:nvSpPr>
          <p:spPr>
            <a:xfrm>
              <a:off x="1729941" y="0"/>
              <a:ext cx="464184" cy="619125"/>
            </a:xfrm>
            <a:custGeom>
              <a:avLst/>
              <a:gdLst/>
              <a:ahLst/>
              <a:cxnLst/>
              <a:rect l="l" t="t" r="r" b="b"/>
              <a:pathLst>
                <a:path w="464185" h="619125">
                  <a:moveTo>
                    <a:pt x="322300" y="0"/>
                  </a:moveTo>
                  <a:lnTo>
                    <a:pt x="0" y="0"/>
                  </a:lnTo>
                  <a:lnTo>
                    <a:pt x="0" y="346316"/>
                  </a:lnTo>
                  <a:lnTo>
                    <a:pt x="463677" y="618985"/>
                  </a:lnTo>
                  <a:lnTo>
                    <a:pt x="464146" y="618705"/>
                  </a:lnTo>
                  <a:lnTo>
                    <a:pt x="464146" y="83413"/>
                  </a:lnTo>
                  <a:lnTo>
                    <a:pt x="322300" y="0"/>
                  </a:lnTo>
                  <a:close/>
                </a:path>
              </a:pathLst>
            </a:custGeom>
            <a:solidFill>
              <a:srgbClr val="EBEC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7" name="object 12"/>
            <p:cNvSpPr/>
            <p:nvPr/>
          </p:nvSpPr>
          <p:spPr>
            <a:xfrm>
              <a:off x="337506" y="0"/>
              <a:ext cx="464184" cy="2236470"/>
            </a:xfrm>
            <a:custGeom>
              <a:avLst/>
              <a:gdLst/>
              <a:ahLst/>
              <a:cxnLst/>
              <a:rect l="l" t="t" r="r" b="b"/>
              <a:pathLst>
                <a:path w="464184" h="2236470">
                  <a:moveTo>
                    <a:pt x="464134" y="0"/>
                  </a:moveTo>
                  <a:lnTo>
                    <a:pt x="141846" y="0"/>
                  </a:lnTo>
                  <a:lnTo>
                    <a:pt x="0" y="83413"/>
                  </a:lnTo>
                  <a:lnTo>
                    <a:pt x="0" y="2236101"/>
                  </a:lnTo>
                  <a:lnTo>
                    <a:pt x="464134" y="1963153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EAEAE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8" name="object 13"/>
            <p:cNvSpPr/>
            <p:nvPr/>
          </p:nvSpPr>
          <p:spPr>
            <a:xfrm>
              <a:off x="337502" y="9"/>
              <a:ext cx="1856739" cy="83185"/>
            </a:xfrm>
            <a:custGeom>
              <a:avLst/>
              <a:gdLst/>
              <a:ahLst/>
              <a:cxnLst/>
              <a:rect l="l" t="t" r="r" b="b"/>
              <a:pathLst>
                <a:path w="1856739" h="83185">
                  <a:moveTo>
                    <a:pt x="140893" y="0"/>
                  </a:moveTo>
                  <a:lnTo>
                    <a:pt x="0" y="0"/>
                  </a:lnTo>
                  <a:lnTo>
                    <a:pt x="0" y="82854"/>
                  </a:lnTo>
                  <a:lnTo>
                    <a:pt x="140893" y="0"/>
                  </a:lnTo>
                  <a:close/>
                </a:path>
                <a:path w="1856739" h="83185">
                  <a:moveTo>
                    <a:pt x="1856587" y="0"/>
                  </a:moveTo>
                  <a:lnTo>
                    <a:pt x="1715693" y="0"/>
                  </a:lnTo>
                  <a:lnTo>
                    <a:pt x="1856587" y="82854"/>
                  </a:lnTo>
                  <a:lnTo>
                    <a:pt x="1856587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9" name="object 14"/>
            <p:cNvSpPr/>
            <p:nvPr/>
          </p:nvSpPr>
          <p:spPr>
            <a:xfrm>
              <a:off x="2194091" y="0"/>
              <a:ext cx="462280" cy="1699895"/>
            </a:xfrm>
            <a:custGeom>
              <a:avLst/>
              <a:gdLst/>
              <a:ahLst/>
              <a:cxnLst/>
              <a:rect l="l" t="t" r="r" b="b"/>
              <a:pathLst>
                <a:path w="462280" h="1699895">
                  <a:moveTo>
                    <a:pt x="461886" y="0"/>
                  </a:moveTo>
                  <a:lnTo>
                    <a:pt x="0" y="0"/>
                  </a:lnTo>
                  <a:lnTo>
                    <a:pt x="0" y="1699374"/>
                  </a:lnTo>
                  <a:lnTo>
                    <a:pt x="456260" y="1431074"/>
                  </a:lnTo>
                  <a:lnTo>
                    <a:pt x="461886" y="1431074"/>
                  </a:lnTo>
                  <a:lnTo>
                    <a:pt x="461886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0" name="object 15"/>
            <p:cNvSpPr/>
            <p:nvPr/>
          </p:nvSpPr>
          <p:spPr>
            <a:xfrm>
              <a:off x="1265792" y="0"/>
              <a:ext cx="464184" cy="2237105"/>
            </a:xfrm>
            <a:custGeom>
              <a:avLst/>
              <a:gdLst/>
              <a:ahLst/>
              <a:cxnLst/>
              <a:rect l="l" t="t" r="r" b="b"/>
              <a:pathLst>
                <a:path w="464185" h="2237105">
                  <a:moveTo>
                    <a:pt x="464146" y="0"/>
                  </a:moveTo>
                  <a:lnTo>
                    <a:pt x="0" y="0"/>
                  </a:lnTo>
                  <a:lnTo>
                    <a:pt x="0" y="2236482"/>
                  </a:lnTo>
                  <a:lnTo>
                    <a:pt x="464146" y="1963534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1" name="object 16"/>
            <p:cNvSpPr/>
            <p:nvPr/>
          </p:nvSpPr>
          <p:spPr>
            <a:xfrm>
              <a:off x="801643" y="0"/>
              <a:ext cx="464184" cy="2237105"/>
            </a:xfrm>
            <a:custGeom>
              <a:avLst/>
              <a:gdLst/>
              <a:ahLst/>
              <a:cxnLst/>
              <a:rect l="l" t="t" r="r" b="b"/>
              <a:pathLst>
                <a:path w="464184" h="2237105">
                  <a:moveTo>
                    <a:pt x="464146" y="0"/>
                  </a:moveTo>
                  <a:lnTo>
                    <a:pt x="0" y="0"/>
                  </a:lnTo>
                  <a:lnTo>
                    <a:pt x="0" y="1963534"/>
                  </a:lnTo>
                  <a:lnTo>
                    <a:pt x="464146" y="2236482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2" name="object 17"/>
            <p:cNvSpPr/>
            <p:nvPr/>
          </p:nvSpPr>
          <p:spPr>
            <a:xfrm>
              <a:off x="337505" y="2236479"/>
              <a:ext cx="464184" cy="554990"/>
            </a:xfrm>
            <a:custGeom>
              <a:avLst/>
              <a:gdLst/>
              <a:ahLst/>
              <a:cxnLst/>
              <a:rect l="l" t="t" r="r" b="b"/>
              <a:pathLst>
                <a:path w="464184" h="554989">
                  <a:moveTo>
                    <a:pt x="0" y="0"/>
                  </a:moveTo>
                  <a:lnTo>
                    <a:pt x="0" y="554659"/>
                  </a:lnTo>
                  <a:lnTo>
                    <a:pt x="464146" y="281711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3" name="object 18"/>
            <p:cNvSpPr/>
            <p:nvPr/>
          </p:nvSpPr>
          <p:spPr>
            <a:xfrm>
              <a:off x="337510" y="1963539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30">
                  <a:moveTo>
                    <a:pt x="464134" y="0"/>
                  </a:moveTo>
                  <a:lnTo>
                    <a:pt x="458520" y="3301"/>
                  </a:lnTo>
                  <a:lnTo>
                    <a:pt x="0" y="272948"/>
                  </a:lnTo>
                  <a:lnTo>
                    <a:pt x="464134" y="544791"/>
                  </a:lnTo>
                  <a:lnTo>
                    <a:pt x="928281" y="272948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4" name="object 19"/>
            <p:cNvSpPr/>
            <p:nvPr/>
          </p:nvSpPr>
          <p:spPr>
            <a:xfrm>
              <a:off x="1729958" y="618701"/>
              <a:ext cx="464184" cy="1353820"/>
            </a:xfrm>
            <a:custGeom>
              <a:avLst/>
              <a:gdLst/>
              <a:ahLst/>
              <a:cxnLst/>
              <a:rect l="l" t="t" r="r" b="b"/>
              <a:pathLst>
                <a:path w="464185" h="1353820">
                  <a:moveTo>
                    <a:pt x="464134" y="0"/>
                  </a:moveTo>
                  <a:lnTo>
                    <a:pt x="463664" y="279"/>
                  </a:lnTo>
                  <a:lnTo>
                    <a:pt x="0" y="272948"/>
                  </a:lnTo>
                  <a:lnTo>
                    <a:pt x="0" y="1353604"/>
                  </a:lnTo>
                  <a:lnTo>
                    <a:pt x="464134" y="1080668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5" name="object 20"/>
            <p:cNvSpPr/>
            <p:nvPr/>
          </p:nvSpPr>
          <p:spPr>
            <a:xfrm>
              <a:off x="0" y="0"/>
              <a:ext cx="337820" cy="2236470"/>
            </a:xfrm>
            <a:custGeom>
              <a:avLst/>
              <a:gdLst/>
              <a:ahLst/>
              <a:cxnLst/>
              <a:rect l="l" t="t" r="r" b="b"/>
              <a:pathLst>
                <a:path w="337820" h="2236470">
                  <a:moveTo>
                    <a:pt x="337502" y="0"/>
                  </a:moveTo>
                  <a:lnTo>
                    <a:pt x="0" y="0"/>
                  </a:lnTo>
                  <a:lnTo>
                    <a:pt x="0" y="2038007"/>
                  </a:lnTo>
                  <a:lnTo>
                    <a:pt x="337185" y="2236292"/>
                  </a:lnTo>
                  <a:lnTo>
                    <a:pt x="337502" y="2236101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E7E8E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6" name="object 21"/>
            <p:cNvSpPr/>
            <p:nvPr/>
          </p:nvSpPr>
          <p:spPr>
            <a:xfrm>
              <a:off x="0" y="2236101"/>
              <a:ext cx="337820" cy="753745"/>
            </a:xfrm>
            <a:custGeom>
              <a:avLst/>
              <a:gdLst/>
              <a:ahLst/>
              <a:cxnLst/>
              <a:rect l="l" t="t" r="r" b="b"/>
              <a:pathLst>
                <a:path w="337820" h="753744">
                  <a:moveTo>
                    <a:pt x="337502" y="0"/>
                  </a:moveTo>
                  <a:lnTo>
                    <a:pt x="337185" y="190"/>
                  </a:lnTo>
                  <a:lnTo>
                    <a:pt x="0" y="198475"/>
                  </a:lnTo>
                  <a:lnTo>
                    <a:pt x="0" y="753503"/>
                  </a:lnTo>
                  <a:lnTo>
                    <a:pt x="337502" y="555040"/>
                  </a:lnTo>
                  <a:lnTo>
                    <a:pt x="337502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7" name="object 22"/>
            <p:cNvSpPr/>
            <p:nvPr/>
          </p:nvSpPr>
          <p:spPr>
            <a:xfrm>
              <a:off x="0" y="1523157"/>
              <a:ext cx="7560309" cy="8228330"/>
            </a:xfrm>
            <a:custGeom>
              <a:avLst/>
              <a:gdLst/>
              <a:ahLst/>
              <a:cxnLst/>
              <a:rect l="l" t="t" r="r" b="b"/>
              <a:pathLst>
                <a:path w="7560309" h="8228330">
                  <a:moveTo>
                    <a:pt x="3892280" y="0"/>
                  </a:moveTo>
                  <a:lnTo>
                    <a:pt x="2382618" y="1091209"/>
                  </a:lnTo>
                  <a:lnTo>
                    <a:pt x="2416108" y="4593780"/>
                  </a:lnTo>
                  <a:lnTo>
                    <a:pt x="2418572" y="4901107"/>
                  </a:lnTo>
                  <a:lnTo>
                    <a:pt x="2415524" y="6563423"/>
                  </a:lnTo>
                  <a:lnTo>
                    <a:pt x="0" y="8074201"/>
                  </a:lnTo>
                  <a:lnTo>
                    <a:pt x="0" y="8228036"/>
                  </a:lnTo>
                  <a:lnTo>
                    <a:pt x="2542397" y="6633806"/>
                  </a:lnTo>
                  <a:lnTo>
                    <a:pt x="2545724" y="4824691"/>
                  </a:lnTo>
                  <a:lnTo>
                    <a:pt x="2542372" y="4516894"/>
                  </a:lnTo>
                  <a:lnTo>
                    <a:pt x="2510241" y="1155661"/>
                  </a:lnTo>
                  <a:lnTo>
                    <a:pt x="3933187" y="127139"/>
                  </a:lnTo>
                  <a:lnTo>
                    <a:pt x="5768335" y="127139"/>
                  </a:lnTo>
                  <a:lnTo>
                    <a:pt x="5587857" y="5803"/>
                  </a:lnTo>
                  <a:lnTo>
                    <a:pt x="3892280" y="0"/>
                  </a:lnTo>
                  <a:close/>
                </a:path>
                <a:path w="7560309" h="8228330">
                  <a:moveTo>
                    <a:pt x="5768335" y="127139"/>
                  </a:moveTo>
                  <a:lnTo>
                    <a:pt x="3933187" y="127139"/>
                  </a:lnTo>
                  <a:lnTo>
                    <a:pt x="5551878" y="132689"/>
                  </a:lnTo>
                  <a:lnTo>
                    <a:pt x="6882597" y="1032802"/>
                  </a:lnTo>
                  <a:lnTo>
                    <a:pt x="6888718" y="6326301"/>
                  </a:lnTo>
                  <a:lnTo>
                    <a:pt x="7559992" y="6794566"/>
                  </a:lnTo>
                  <a:lnTo>
                    <a:pt x="7559992" y="6638546"/>
                  </a:lnTo>
                  <a:lnTo>
                    <a:pt x="7015489" y="6257747"/>
                  </a:lnTo>
                  <a:lnTo>
                    <a:pt x="7009355" y="961478"/>
                  </a:lnTo>
                  <a:lnTo>
                    <a:pt x="5768335" y="12713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8" name="object 23"/>
            <p:cNvSpPr/>
            <p:nvPr/>
          </p:nvSpPr>
          <p:spPr>
            <a:xfrm>
              <a:off x="691780" y="7150721"/>
              <a:ext cx="1755139" cy="2026285"/>
            </a:xfrm>
            <a:custGeom>
              <a:avLst/>
              <a:gdLst/>
              <a:ahLst/>
              <a:cxnLst/>
              <a:rect l="l" t="t" r="r" b="b"/>
              <a:pathLst>
                <a:path w="1755139" h="2026284">
                  <a:moveTo>
                    <a:pt x="877354" y="0"/>
                  </a:moveTo>
                  <a:lnTo>
                    <a:pt x="0" y="506539"/>
                  </a:lnTo>
                  <a:lnTo>
                    <a:pt x="0" y="1519605"/>
                  </a:lnTo>
                  <a:lnTo>
                    <a:pt x="877354" y="2026145"/>
                  </a:lnTo>
                  <a:lnTo>
                    <a:pt x="1754695" y="1519605"/>
                  </a:lnTo>
                  <a:lnTo>
                    <a:pt x="1754695" y="506539"/>
                  </a:lnTo>
                  <a:lnTo>
                    <a:pt x="877354" y="0"/>
                  </a:lnTo>
                  <a:close/>
                </a:path>
              </a:pathLst>
            </a:custGeom>
            <a:solidFill>
              <a:srgbClr val="F6BED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99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6959" y="7065199"/>
              <a:ext cx="705205" cy="1381544"/>
            </a:xfrm>
            <a:prstGeom prst="rect">
              <a:avLst/>
            </a:prstGeom>
          </p:spPr>
        </p:pic>
        <p:sp>
          <p:nvSpPr>
            <p:cNvPr id="200" name="object 25"/>
            <p:cNvSpPr/>
            <p:nvPr/>
          </p:nvSpPr>
          <p:spPr>
            <a:xfrm>
              <a:off x="2525990" y="7429498"/>
              <a:ext cx="111125" cy="146050"/>
            </a:xfrm>
            <a:custGeom>
              <a:avLst/>
              <a:gdLst/>
              <a:ahLst/>
              <a:cxnLst/>
              <a:rect l="l" t="t" r="r" b="b"/>
              <a:pathLst>
                <a:path w="111125" h="146050">
                  <a:moveTo>
                    <a:pt x="96951" y="0"/>
                  </a:moveTo>
                  <a:lnTo>
                    <a:pt x="90335" y="7505"/>
                  </a:lnTo>
                  <a:lnTo>
                    <a:pt x="0" y="138811"/>
                  </a:lnTo>
                  <a:lnTo>
                    <a:pt x="11455" y="145872"/>
                  </a:lnTo>
                  <a:lnTo>
                    <a:pt x="110604" y="8382"/>
                  </a:lnTo>
                  <a:lnTo>
                    <a:pt x="96951" y="0"/>
                  </a:lnTo>
                  <a:close/>
                </a:path>
              </a:pathLst>
            </a:custGeom>
            <a:solidFill>
              <a:srgbClr val="21376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01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55654" y="7345600"/>
              <a:ext cx="303270" cy="343688"/>
            </a:xfrm>
            <a:prstGeom prst="rect">
              <a:avLst/>
            </a:prstGeom>
          </p:spPr>
        </p:pic>
        <p:pic>
          <p:nvPicPr>
            <p:cNvPr id="202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7292" y="7345647"/>
              <a:ext cx="141522" cy="97453"/>
            </a:xfrm>
            <a:prstGeom prst="rect">
              <a:avLst/>
            </a:prstGeom>
          </p:spPr>
        </p:pic>
        <p:sp>
          <p:nvSpPr>
            <p:cNvPr id="203" name="object 28"/>
            <p:cNvSpPr/>
            <p:nvPr/>
          </p:nvSpPr>
          <p:spPr>
            <a:xfrm>
              <a:off x="1772842" y="7401591"/>
              <a:ext cx="290195" cy="367030"/>
            </a:xfrm>
            <a:custGeom>
              <a:avLst/>
              <a:gdLst/>
              <a:ahLst/>
              <a:cxnLst/>
              <a:rect l="l" t="t" r="r" b="b"/>
              <a:pathLst>
                <a:path w="290194" h="367029">
                  <a:moveTo>
                    <a:pt x="170014" y="0"/>
                  </a:moveTo>
                  <a:lnTo>
                    <a:pt x="165355" y="718"/>
                  </a:lnTo>
                  <a:lnTo>
                    <a:pt x="158648" y="4413"/>
                  </a:lnTo>
                  <a:lnTo>
                    <a:pt x="149636" y="10607"/>
                  </a:lnTo>
                  <a:lnTo>
                    <a:pt x="140223" y="17762"/>
                  </a:lnTo>
                  <a:lnTo>
                    <a:pt x="131473" y="23796"/>
                  </a:lnTo>
                  <a:lnTo>
                    <a:pt x="124447" y="26625"/>
                  </a:lnTo>
                  <a:lnTo>
                    <a:pt x="113852" y="25189"/>
                  </a:lnTo>
                  <a:lnTo>
                    <a:pt x="98097" y="22301"/>
                  </a:lnTo>
                  <a:lnTo>
                    <a:pt x="83795" y="21660"/>
                  </a:lnTo>
                  <a:lnTo>
                    <a:pt x="77558" y="26968"/>
                  </a:lnTo>
                  <a:lnTo>
                    <a:pt x="77653" y="36495"/>
                  </a:lnTo>
                  <a:lnTo>
                    <a:pt x="78576" y="46580"/>
                  </a:lnTo>
                  <a:lnTo>
                    <a:pt x="81282" y="58050"/>
                  </a:lnTo>
                  <a:lnTo>
                    <a:pt x="94939" y="91796"/>
                  </a:lnTo>
                  <a:lnTo>
                    <a:pt x="103781" y="116646"/>
                  </a:lnTo>
                  <a:lnTo>
                    <a:pt x="110970" y="138519"/>
                  </a:lnTo>
                  <a:lnTo>
                    <a:pt x="114223" y="149650"/>
                  </a:lnTo>
                  <a:lnTo>
                    <a:pt x="114922" y="153879"/>
                  </a:lnTo>
                  <a:lnTo>
                    <a:pt x="104343" y="160928"/>
                  </a:lnTo>
                  <a:lnTo>
                    <a:pt x="94830" y="161639"/>
                  </a:lnTo>
                  <a:lnTo>
                    <a:pt x="85277" y="158788"/>
                  </a:lnTo>
                  <a:lnTo>
                    <a:pt x="72582" y="152298"/>
                  </a:lnTo>
                  <a:lnTo>
                    <a:pt x="59288" y="146865"/>
                  </a:lnTo>
                  <a:lnTo>
                    <a:pt x="26977" y="174107"/>
                  </a:lnTo>
                  <a:lnTo>
                    <a:pt x="25031" y="192309"/>
                  </a:lnTo>
                  <a:lnTo>
                    <a:pt x="25811" y="212407"/>
                  </a:lnTo>
                  <a:lnTo>
                    <a:pt x="27582" y="229858"/>
                  </a:lnTo>
                  <a:lnTo>
                    <a:pt x="28694" y="244664"/>
                  </a:lnTo>
                  <a:lnTo>
                    <a:pt x="5240" y="279678"/>
                  </a:lnTo>
                  <a:lnTo>
                    <a:pt x="1765" y="281501"/>
                  </a:lnTo>
                  <a:lnTo>
                    <a:pt x="0" y="298430"/>
                  </a:lnTo>
                  <a:lnTo>
                    <a:pt x="52415" y="311209"/>
                  </a:lnTo>
                  <a:lnTo>
                    <a:pt x="80903" y="318700"/>
                  </a:lnTo>
                  <a:lnTo>
                    <a:pt x="95377" y="323809"/>
                  </a:lnTo>
                  <a:lnTo>
                    <a:pt x="123972" y="339152"/>
                  </a:lnTo>
                  <a:lnTo>
                    <a:pt x="148937" y="351570"/>
                  </a:lnTo>
                  <a:lnTo>
                    <a:pt x="180492" y="366820"/>
                  </a:lnTo>
                  <a:lnTo>
                    <a:pt x="197408" y="306889"/>
                  </a:lnTo>
                  <a:lnTo>
                    <a:pt x="246062" y="305479"/>
                  </a:lnTo>
                  <a:lnTo>
                    <a:pt x="274256" y="289261"/>
                  </a:lnTo>
                  <a:lnTo>
                    <a:pt x="289826" y="199790"/>
                  </a:lnTo>
                  <a:lnTo>
                    <a:pt x="285066" y="180893"/>
                  </a:lnTo>
                  <a:lnTo>
                    <a:pt x="271341" y="156713"/>
                  </a:lnTo>
                  <a:lnTo>
                    <a:pt x="256626" y="134840"/>
                  </a:lnTo>
                  <a:lnTo>
                    <a:pt x="248894" y="122866"/>
                  </a:lnTo>
                  <a:lnTo>
                    <a:pt x="248273" y="116150"/>
                  </a:lnTo>
                  <a:lnTo>
                    <a:pt x="248975" y="107219"/>
                  </a:lnTo>
                  <a:lnTo>
                    <a:pt x="250647" y="96069"/>
                  </a:lnTo>
                  <a:lnTo>
                    <a:pt x="250144" y="86761"/>
                  </a:lnTo>
                  <a:lnTo>
                    <a:pt x="210380" y="37061"/>
                  </a:lnTo>
                  <a:lnTo>
                    <a:pt x="181914" y="9340"/>
                  </a:lnTo>
                  <a:lnTo>
                    <a:pt x="174807" y="2720"/>
                  </a:lnTo>
                  <a:lnTo>
                    <a:pt x="170014" y="0"/>
                  </a:lnTo>
                  <a:close/>
                </a:path>
              </a:pathLst>
            </a:custGeom>
            <a:solidFill>
              <a:srgbClr val="F58F8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04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72843" y="7598343"/>
              <a:ext cx="214083" cy="170065"/>
            </a:xfrm>
            <a:prstGeom prst="rect">
              <a:avLst/>
            </a:prstGeom>
          </p:spPr>
        </p:pic>
        <p:pic>
          <p:nvPicPr>
            <p:cNvPr id="205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7875" y="7403919"/>
              <a:ext cx="233743" cy="305130"/>
            </a:xfrm>
            <a:prstGeom prst="rect">
              <a:avLst/>
            </a:prstGeom>
          </p:spPr>
        </p:pic>
        <p:pic>
          <p:nvPicPr>
            <p:cNvPr id="206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96668" y="7441790"/>
              <a:ext cx="291185" cy="493890"/>
            </a:xfrm>
            <a:prstGeom prst="rect">
              <a:avLst/>
            </a:prstGeom>
          </p:spPr>
        </p:pic>
        <p:sp>
          <p:nvSpPr>
            <p:cNvPr id="207" name="object 32"/>
            <p:cNvSpPr/>
            <p:nvPr/>
          </p:nvSpPr>
          <p:spPr>
            <a:xfrm>
              <a:off x="1593455" y="8481822"/>
              <a:ext cx="431165" cy="394970"/>
            </a:xfrm>
            <a:custGeom>
              <a:avLst/>
              <a:gdLst/>
              <a:ahLst/>
              <a:cxnLst/>
              <a:rect l="l" t="t" r="r" b="b"/>
              <a:pathLst>
                <a:path w="431164" h="394970">
                  <a:moveTo>
                    <a:pt x="69037" y="0"/>
                  </a:moveTo>
                  <a:lnTo>
                    <a:pt x="46511" y="6540"/>
                  </a:lnTo>
                  <a:lnTo>
                    <a:pt x="24083" y="41778"/>
                  </a:lnTo>
                  <a:lnTo>
                    <a:pt x="6874" y="86362"/>
                  </a:lnTo>
                  <a:lnTo>
                    <a:pt x="0" y="120942"/>
                  </a:lnTo>
                  <a:lnTo>
                    <a:pt x="4273" y="178248"/>
                  </a:lnTo>
                  <a:lnTo>
                    <a:pt x="14372" y="230045"/>
                  </a:lnTo>
                  <a:lnTo>
                    <a:pt x="26211" y="279483"/>
                  </a:lnTo>
                  <a:lnTo>
                    <a:pt x="35706" y="329716"/>
                  </a:lnTo>
                  <a:lnTo>
                    <a:pt x="38773" y="383895"/>
                  </a:lnTo>
                  <a:lnTo>
                    <a:pt x="38963" y="390258"/>
                  </a:lnTo>
                  <a:lnTo>
                    <a:pt x="39496" y="394931"/>
                  </a:lnTo>
                  <a:lnTo>
                    <a:pt x="420420" y="394931"/>
                  </a:lnTo>
                  <a:lnTo>
                    <a:pt x="420526" y="376411"/>
                  </a:lnTo>
                  <a:lnTo>
                    <a:pt x="421412" y="357792"/>
                  </a:lnTo>
                  <a:lnTo>
                    <a:pt x="423558" y="341537"/>
                  </a:lnTo>
                  <a:lnTo>
                    <a:pt x="427443" y="330111"/>
                  </a:lnTo>
                  <a:lnTo>
                    <a:pt x="430615" y="303810"/>
                  </a:lnTo>
                  <a:lnTo>
                    <a:pt x="429880" y="251842"/>
                  </a:lnTo>
                  <a:lnTo>
                    <a:pt x="426381" y="187080"/>
                  </a:lnTo>
                  <a:lnTo>
                    <a:pt x="421260" y="122396"/>
                  </a:lnTo>
                  <a:lnTo>
                    <a:pt x="415658" y="70663"/>
                  </a:lnTo>
                  <a:lnTo>
                    <a:pt x="404241" y="13030"/>
                  </a:lnTo>
                  <a:lnTo>
                    <a:pt x="396099" y="10514"/>
                  </a:lnTo>
                  <a:lnTo>
                    <a:pt x="391355" y="7826"/>
                  </a:lnTo>
                  <a:lnTo>
                    <a:pt x="381236" y="5686"/>
                  </a:lnTo>
                  <a:lnTo>
                    <a:pt x="356971" y="4813"/>
                  </a:lnTo>
                  <a:lnTo>
                    <a:pt x="318025" y="6721"/>
                  </a:lnTo>
                  <a:lnTo>
                    <a:pt x="266128" y="10812"/>
                  </a:lnTo>
                  <a:lnTo>
                    <a:pt x="208279" y="14636"/>
                  </a:lnTo>
                  <a:lnTo>
                    <a:pt x="151481" y="15742"/>
                  </a:lnTo>
                  <a:lnTo>
                    <a:pt x="102734" y="11680"/>
                  </a:lnTo>
                  <a:lnTo>
                    <a:pt x="69037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8" name="object 33"/>
            <p:cNvSpPr/>
            <p:nvPr/>
          </p:nvSpPr>
          <p:spPr>
            <a:xfrm>
              <a:off x="1522692" y="7691362"/>
              <a:ext cx="991869" cy="827405"/>
            </a:xfrm>
            <a:custGeom>
              <a:avLst/>
              <a:gdLst/>
              <a:ahLst/>
              <a:cxnLst/>
              <a:rect l="l" t="t" r="r" b="b"/>
              <a:pathLst>
                <a:path w="991869" h="827404">
                  <a:moveTo>
                    <a:pt x="256736" y="0"/>
                  </a:moveTo>
                  <a:lnTo>
                    <a:pt x="229443" y="1474"/>
                  </a:lnTo>
                  <a:lnTo>
                    <a:pt x="216889" y="11872"/>
                  </a:lnTo>
                  <a:lnTo>
                    <a:pt x="217900" y="33136"/>
                  </a:lnTo>
                  <a:lnTo>
                    <a:pt x="220408" y="46418"/>
                  </a:lnTo>
                  <a:lnTo>
                    <a:pt x="217908" y="56912"/>
                  </a:lnTo>
                  <a:lnTo>
                    <a:pt x="203896" y="69810"/>
                  </a:lnTo>
                  <a:lnTo>
                    <a:pt x="173910" y="88346"/>
                  </a:lnTo>
                  <a:lnTo>
                    <a:pt x="135518" y="109905"/>
                  </a:lnTo>
                  <a:lnTo>
                    <a:pt x="99382" y="131591"/>
                  </a:lnTo>
                  <a:lnTo>
                    <a:pt x="58173" y="176395"/>
                  </a:lnTo>
                  <a:lnTo>
                    <a:pt x="36741" y="232244"/>
                  </a:lnTo>
                  <a:lnTo>
                    <a:pt x="27717" y="295141"/>
                  </a:lnTo>
                  <a:lnTo>
                    <a:pt x="22969" y="348671"/>
                  </a:lnTo>
                  <a:lnTo>
                    <a:pt x="21131" y="377785"/>
                  </a:lnTo>
                  <a:lnTo>
                    <a:pt x="17491" y="395015"/>
                  </a:lnTo>
                  <a:lnTo>
                    <a:pt x="4193" y="444634"/>
                  </a:lnTo>
                  <a:lnTo>
                    <a:pt x="1268" y="484960"/>
                  </a:lnTo>
                  <a:lnTo>
                    <a:pt x="0" y="526426"/>
                  </a:lnTo>
                  <a:lnTo>
                    <a:pt x="2120" y="547629"/>
                  </a:lnTo>
                  <a:lnTo>
                    <a:pt x="23685" y="581455"/>
                  </a:lnTo>
                  <a:lnTo>
                    <a:pt x="65847" y="598016"/>
                  </a:lnTo>
                  <a:lnTo>
                    <a:pt x="63575" y="660501"/>
                  </a:lnTo>
                  <a:lnTo>
                    <a:pt x="56676" y="717143"/>
                  </a:lnTo>
                  <a:lnTo>
                    <a:pt x="50262" y="760263"/>
                  </a:lnTo>
                  <a:lnTo>
                    <a:pt x="49439" y="782178"/>
                  </a:lnTo>
                  <a:lnTo>
                    <a:pt x="69708" y="809481"/>
                  </a:lnTo>
                  <a:lnTo>
                    <a:pt x="99333" y="823310"/>
                  </a:lnTo>
                  <a:lnTo>
                    <a:pt x="136057" y="827160"/>
                  </a:lnTo>
                  <a:lnTo>
                    <a:pt x="177625" y="824526"/>
                  </a:lnTo>
                  <a:lnTo>
                    <a:pt x="221780" y="818905"/>
                  </a:lnTo>
                  <a:lnTo>
                    <a:pt x="266268" y="813789"/>
                  </a:lnTo>
                  <a:lnTo>
                    <a:pt x="308832" y="812676"/>
                  </a:lnTo>
                  <a:lnTo>
                    <a:pt x="347216" y="819059"/>
                  </a:lnTo>
                  <a:lnTo>
                    <a:pt x="377428" y="823554"/>
                  </a:lnTo>
                  <a:lnTo>
                    <a:pt x="412903" y="822880"/>
                  </a:lnTo>
                  <a:lnTo>
                    <a:pt x="448279" y="820375"/>
                  </a:lnTo>
                  <a:lnTo>
                    <a:pt x="478191" y="819377"/>
                  </a:lnTo>
                  <a:lnTo>
                    <a:pt x="504964" y="810325"/>
                  </a:lnTo>
                  <a:lnTo>
                    <a:pt x="522986" y="786826"/>
                  </a:lnTo>
                  <a:lnTo>
                    <a:pt x="532989" y="757537"/>
                  </a:lnTo>
                  <a:lnTo>
                    <a:pt x="535709" y="731112"/>
                  </a:lnTo>
                  <a:lnTo>
                    <a:pt x="531037" y="626273"/>
                  </a:lnTo>
                  <a:lnTo>
                    <a:pt x="531825" y="577024"/>
                  </a:lnTo>
                  <a:lnTo>
                    <a:pt x="538186" y="524102"/>
                  </a:lnTo>
                  <a:lnTo>
                    <a:pt x="541847" y="499830"/>
                  </a:lnTo>
                  <a:lnTo>
                    <a:pt x="546194" y="457906"/>
                  </a:lnTo>
                  <a:lnTo>
                    <a:pt x="548613" y="438770"/>
                  </a:lnTo>
                  <a:lnTo>
                    <a:pt x="550492" y="437259"/>
                  </a:lnTo>
                  <a:lnTo>
                    <a:pt x="559915" y="424672"/>
                  </a:lnTo>
                  <a:lnTo>
                    <a:pt x="579955" y="388510"/>
                  </a:lnTo>
                  <a:lnTo>
                    <a:pt x="628605" y="364117"/>
                  </a:lnTo>
                  <a:lnTo>
                    <a:pt x="672831" y="359376"/>
                  </a:lnTo>
                  <a:lnTo>
                    <a:pt x="715829" y="358103"/>
                  </a:lnTo>
                  <a:lnTo>
                    <a:pt x="746720" y="357541"/>
                  </a:lnTo>
                  <a:lnTo>
                    <a:pt x="794423" y="348932"/>
                  </a:lnTo>
                  <a:lnTo>
                    <a:pt x="823002" y="332986"/>
                  </a:lnTo>
                  <a:lnTo>
                    <a:pt x="850229" y="314468"/>
                  </a:lnTo>
                  <a:lnTo>
                    <a:pt x="893875" y="298143"/>
                  </a:lnTo>
                  <a:lnTo>
                    <a:pt x="946934" y="280287"/>
                  </a:lnTo>
                  <a:lnTo>
                    <a:pt x="979583" y="257951"/>
                  </a:lnTo>
                  <a:lnTo>
                    <a:pt x="991863" y="233141"/>
                  </a:lnTo>
                  <a:lnTo>
                    <a:pt x="983816" y="207864"/>
                  </a:lnTo>
                  <a:lnTo>
                    <a:pt x="955483" y="184125"/>
                  </a:lnTo>
                  <a:lnTo>
                    <a:pt x="906905" y="163930"/>
                  </a:lnTo>
                  <a:lnTo>
                    <a:pt x="882590" y="149669"/>
                  </a:lnTo>
                  <a:lnTo>
                    <a:pt x="874728" y="135961"/>
                  </a:lnTo>
                  <a:lnTo>
                    <a:pt x="861044" y="130125"/>
                  </a:lnTo>
                  <a:lnTo>
                    <a:pt x="819262" y="139482"/>
                  </a:lnTo>
                  <a:lnTo>
                    <a:pt x="779148" y="151850"/>
                  </a:lnTo>
                  <a:lnTo>
                    <a:pt x="735373" y="163418"/>
                  </a:lnTo>
                  <a:lnTo>
                    <a:pt x="690244" y="170376"/>
                  </a:lnTo>
                  <a:lnTo>
                    <a:pt x="646072" y="168916"/>
                  </a:lnTo>
                  <a:lnTo>
                    <a:pt x="605166" y="155230"/>
                  </a:lnTo>
                  <a:lnTo>
                    <a:pt x="570435" y="136565"/>
                  </a:lnTo>
                  <a:lnTo>
                    <a:pt x="535503" y="119864"/>
                  </a:lnTo>
                  <a:lnTo>
                    <a:pt x="499585" y="106806"/>
                  </a:lnTo>
                  <a:lnTo>
                    <a:pt x="461897" y="99071"/>
                  </a:lnTo>
                  <a:lnTo>
                    <a:pt x="438617" y="89396"/>
                  </a:lnTo>
                  <a:lnTo>
                    <a:pt x="421501" y="71378"/>
                  </a:lnTo>
                  <a:lnTo>
                    <a:pt x="405315" y="51693"/>
                  </a:lnTo>
                  <a:lnTo>
                    <a:pt x="384821" y="37018"/>
                  </a:lnTo>
                  <a:lnTo>
                    <a:pt x="364276" y="27731"/>
                  </a:lnTo>
                  <a:lnTo>
                    <a:pt x="349099" y="20145"/>
                  </a:lnTo>
                  <a:lnTo>
                    <a:pt x="332393" y="13471"/>
                  </a:lnTo>
                  <a:lnTo>
                    <a:pt x="307262" y="6919"/>
                  </a:lnTo>
                  <a:lnTo>
                    <a:pt x="286699" y="3223"/>
                  </a:lnTo>
                  <a:lnTo>
                    <a:pt x="256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09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64258" y="8134943"/>
              <a:ext cx="349554" cy="380017"/>
            </a:xfrm>
            <a:prstGeom prst="rect">
              <a:avLst/>
            </a:prstGeom>
          </p:spPr>
        </p:pic>
        <p:pic>
          <p:nvPicPr>
            <p:cNvPr id="210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3390" y="7738779"/>
              <a:ext cx="250380" cy="53849"/>
            </a:xfrm>
            <a:prstGeom prst="rect">
              <a:avLst/>
            </a:prstGeom>
          </p:spPr>
        </p:pic>
        <p:pic>
          <p:nvPicPr>
            <p:cNvPr id="211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8025" y="7876740"/>
              <a:ext cx="886443" cy="468911"/>
            </a:xfrm>
            <a:prstGeom prst="rect">
              <a:avLst/>
            </a:prstGeom>
          </p:spPr>
        </p:pic>
        <p:sp>
          <p:nvSpPr>
            <p:cNvPr id="212" name="object 37"/>
            <p:cNvSpPr/>
            <p:nvPr/>
          </p:nvSpPr>
          <p:spPr>
            <a:xfrm>
              <a:off x="1522830" y="7903451"/>
              <a:ext cx="91440" cy="386080"/>
            </a:xfrm>
            <a:custGeom>
              <a:avLst/>
              <a:gdLst/>
              <a:ahLst/>
              <a:cxnLst/>
              <a:rect l="l" t="t" r="r" b="b"/>
              <a:pathLst>
                <a:path w="91440" h="386079">
                  <a:moveTo>
                    <a:pt x="91046" y="0"/>
                  </a:moveTo>
                  <a:lnTo>
                    <a:pt x="62968" y="68605"/>
                  </a:lnTo>
                  <a:lnTo>
                    <a:pt x="51914" y="107559"/>
                  </a:lnTo>
                  <a:lnTo>
                    <a:pt x="43420" y="227303"/>
                  </a:lnTo>
                  <a:lnTo>
                    <a:pt x="38615" y="252136"/>
                  </a:lnTo>
                  <a:lnTo>
                    <a:pt x="25641" y="279072"/>
                  </a:lnTo>
                  <a:lnTo>
                    <a:pt x="0" y="318896"/>
                  </a:lnTo>
                  <a:lnTo>
                    <a:pt x="794" y="328550"/>
                  </a:lnTo>
                  <a:lnTo>
                    <a:pt x="23351" y="369139"/>
                  </a:lnTo>
                  <a:lnTo>
                    <a:pt x="64058" y="385889"/>
                  </a:lnTo>
                  <a:lnTo>
                    <a:pt x="66805" y="376227"/>
                  </a:lnTo>
                  <a:lnTo>
                    <a:pt x="72502" y="350635"/>
                  </a:lnTo>
                  <a:lnTo>
                    <a:pt x="76606" y="334543"/>
                  </a:lnTo>
                  <a:lnTo>
                    <a:pt x="82663" y="307751"/>
                  </a:lnTo>
                  <a:lnTo>
                    <a:pt x="88526" y="270981"/>
                  </a:lnTo>
                  <a:lnTo>
                    <a:pt x="91192" y="234232"/>
                  </a:lnTo>
                  <a:lnTo>
                    <a:pt x="87655" y="207505"/>
                  </a:lnTo>
                  <a:lnTo>
                    <a:pt x="78419" y="163620"/>
                  </a:lnTo>
                  <a:lnTo>
                    <a:pt x="75653" y="102847"/>
                  </a:lnTo>
                  <a:lnTo>
                    <a:pt x="79736" y="42527"/>
                  </a:lnTo>
                  <a:lnTo>
                    <a:pt x="91046" y="0"/>
                  </a:lnTo>
                  <a:close/>
                </a:path>
              </a:pathLst>
            </a:custGeom>
            <a:solidFill>
              <a:srgbClr val="CDB9D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3" name="object 38"/>
            <p:cNvSpPr/>
            <p:nvPr/>
          </p:nvSpPr>
          <p:spPr>
            <a:xfrm>
              <a:off x="1564257" y="8133613"/>
              <a:ext cx="50165" cy="156210"/>
            </a:xfrm>
            <a:custGeom>
              <a:avLst/>
              <a:gdLst/>
              <a:ahLst/>
              <a:cxnLst/>
              <a:rect l="l" t="t" r="r" b="b"/>
              <a:pathLst>
                <a:path w="50165" h="156209">
                  <a:moveTo>
                    <a:pt x="47536" y="0"/>
                  </a:moveTo>
                  <a:lnTo>
                    <a:pt x="45135" y="114"/>
                  </a:lnTo>
                  <a:lnTo>
                    <a:pt x="42633" y="6946"/>
                  </a:lnTo>
                  <a:lnTo>
                    <a:pt x="33161" y="40195"/>
                  </a:lnTo>
                  <a:lnTo>
                    <a:pt x="24164" y="79608"/>
                  </a:lnTo>
                  <a:lnTo>
                    <a:pt x="13744" y="119209"/>
                  </a:lnTo>
                  <a:lnTo>
                    <a:pt x="0" y="153022"/>
                  </a:lnTo>
                  <a:lnTo>
                    <a:pt x="5435" y="154813"/>
                  </a:lnTo>
                  <a:lnTo>
                    <a:pt x="12331" y="155473"/>
                  </a:lnTo>
                  <a:lnTo>
                    <a:pt x="22631" y="155727"/>
                  </a:lnTo>
                  <a:lnTo>
                    <a:pt x="25377" y="146065"/>
                  </a:lnTo>
                  <a:lnTo>
                    <a:pt x="31075" y="120472"/>
                  </a:lnTo>
                  <a:lnTo>
                    <a:pt x="35179" y="104381"/>
                  </a:lnTo>
                  <a:lnTo>
                    <a:pt x="39630" y="85594"/>
                  </a:lnTo>
                  <a:lnTo>
                    <a:pt x="44388" y="59788"/>
                  </a:lnTo>
                  <a:lnTo>
                    <a:pt x="48185" y="31186"/>
                  </a:lnTo>
                  <a:lnTo>
                    <a:pt x="49758" y="4013"/>
                  </a:lnTo>
                  <a:lnTo>
                    <a:pt x="47536" y="0"/>
                  </a:lnTo>
                  <a:close/>
                </a:path>
              </a:pathLst>
            </a:custGeom>
            <a:solidFill>
              <a:srgbClr val="99A7A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4" name="object 39"/>
            <p:cNvSpPr/>
            <p:nvPr/>
          </p:nvSpPr>
          <p:spPr>
            <a:xfrm>
              <a:off x="1109940" y="8144890"/>
              <a:ext cx="448945" cy="630555"/>
            </a:xfrm>
            <a:custGeom>
              <a:avLst/>
              <a:gdLst/>
              <a:ahLst/>
              <a:cxnLst/>
              <a:rect l="l" t="t" r="r" b="b"/>
              <a:pathLst>
                <a:path w="448944" h="630554">
                  <a:moveTo>
                    <a:pt x="286575" y="0"/>
                  </a:moveTo>
                  <a:lnTo>
                    <a:pt x="168389" y="19088"/>
                  </a:lnTo>
                  <a:lnTo>
                    <a:pt x="0" y="135166"/>
                  </a:lnTo>
                  <a:lnTo>
                    <a:pt x="131648" y="401078"/>
                  </a:lnTo>
                  <a:lnTo>
                    <a:pt x="142055" y="454281"/>
                  </a:lnTo>
                  <a:lnTo>
                    <a:pt x="147753" y="485279"/>
                  </a:lnTo>
                  <a:lnTo>
                    <a:pt x="150748" y="506009"/>
                  </a:lnTo>
                  <a:lnTo>
                    <a:pt x="153047" y="528408"/>
                  </a:lnTo>
                  <a:lnTo>
                    <a:pt x="162553" y="563664"/>
                  </a:lnTo>
                  <a:lnTo>
                    <a:pt x="184327" y="603427"/>
                  </a:lnTo>
                  <a:lnTo>
                    <a:pt x="216112" y="630360"/>
                  </a:lnTo>
                  <a:lnTo>
                    <a:pt x="255651" y="627126"/>
                  </a:lnTo>
                  <a:lnTo>
                    <a:pt x="341477" y="578675"/>
                  </a:lnTo>
                  <a:lnTo>
                    <a:pt x="370143" y="569246"/>
                  </a:lnTo>
                  <a:lnTo>
                    <a:pt x="400834" y="561640"/>
                  </a:lnTo>
                  <a:lnTo>
                    <a:pt x="427481" y="550388"/>
                  </a:lnTo>
                  <a:lnTo>
                    <a:pt x="444017" y="530021"/>
                  </a:lnTo>
                  <a:lnTo>
                    <a:pt x="448808" y="486584"/>
                  </a:lnTo>
                  <a:lnTo>
                    <a:pt x="442704" y="435065"/>
                  </a:lnTo>
                  <a:lnTo>
                    <a:pt x="434192" y="382758"/>
                  </a:lnTo>
                  <a:lnTo>
                    <a:pt x="431761" y="336956"/>
                  </a:lnTo>
                  <a:lnTo>
                    <a:pt x="431326" y="285141"/>
                  </a:lnTo>
                  <a:lnTo>
                    <a:pt x="424091" y="234365"/>
                  </a:lnTo>
                  <a:lnTo>
                    <a:pt x="390066" y="177931"/>
                  </a:lnTo>
                  <a:lnTo>
                    <a:pt x="367167" y="145167"/>
                  </a:lnTo>
                  <a:lnTo>
                    <a:pt x="350812" y="119926"/>
                  </a:lnTo>
                  <a:lnTo>
                    <a:pt x="341432" y="99406"/>
                  </a:lnTo>
                  <a:lnTo>
                    <a:pt x="333346" y="77462"/>
                  </a:lnTo>
                  <a:lnTo>
                    <a:pt x="325226" y="56991"/>
                  </a:lnTo>
                  <a:lnTo>
                    <a:pt x="315747" y="40894"/>
                  </a:lnTo>
                  <a:lnTo>
                    <a:pt x="305226" y="27217"/>
                  </a:lnTo>
                  <a:lnTo>
                    <a:pt x="295860" y="13969"/>
                  </a:lnTo>
                  <a:lnTo>
                    <a:pt x="286575" y="0"/>
                  </a:lnTo>
                  <a:close/>
                </a:path>
              </a:pathLst>
            </a:custGeom>
            <a:solidFill>
              <a:srgbClr val="E15A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5" name="object 40"/>
            <p:cNvSpPr/>
            <p:nvPr/>
          </p:nvSpPr>
          <p:spPr>
            <a:xfrm>
              <a:off x="1269757" y="8683751"/>
              <a:ext cx="484505" cy="325120"/>
            </a:xfrm>
            <a:custGeom>
              <a:avLst/>
              <a:gdLst/>
              <a:ahLst/>
              <a:cxnLst/>
              <a:rect l="l" t="t" r="r" b="b"/>
              <a:pathLst>
                <a:path w="484505" h="325120">
                  <a:moveTo>
                    <a:pt x="251066" y="0"/>
                  </a:moveTo>
                  <a:lnTo>
                    <a:pt x="218160" y="9410"/>
                  </a:lnTo>
                  <a:lnTo>
                    <a:pt x="152209" y="52298"/>
                  </a:lnTo>
                  <a:lnTo>
                    <a:pt x="0" y="86690"/>
                  </a:lnTo>
                  <a:lnTo>
                    <a:pt x="18923" y="141082"/>
                  </a:lnTo>
                  <a:lnTo>
                    <a:pt x="27678" y="195142"/>
                  </a:lnTo>
                  <a:lnTo>
                    <a:pt x="30128" y="250425"/>
                  </a:lnTo>
                  <a:lnTo>
                    <a:pt x="28486" y="268503"/>
                  </a:lnTo>
                  <a:lnTo>
                    <a:pt x="28213" y="276358"/>
                  </a:lnTo>
                  <a:lnTo>
                    <a:pt x="29435" y="289234"/>
                  </a:lnTo>
                  <a:lnTo>
                    <a:pt x="31815" y="305784"/>
                  </a:lnTo>
                  <a:lnTo>
                    <a:pt x="35013" y="324662"/>
                  </a:lnTo>
                  <a:lnTo>
                    <a:pt x="483958" y="324662"/>
                  </a:lnTo>
                  <a:lnTo>
                    <a:pt x="370708" y="163048"/>
                  </a:lnTo>
                  <a:lnTo>
                    <a:pt x="347530" y="130898"/>
                  </a:lnTo>
                  <a:lnTo>
                    <a:pt x="251066" y="0"/>
                  </a:lnTo>
                  <a:close/>
                </a:path>
              </a:pathLst>
            </a:custGeom>
            <a:solidFill>
              <a:srgbClr val="ED308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16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69757" y="8758059"/>
              <a:ext cx="69659" cy="250355"/>
            </a:xfrm>
            <a:prstGeom prst="rect">
              <a:avLst/>
            </a:prstGeom>
          </p:spPr>
        </p:pic>
        <p:sp>
          <p:nvSpPr>
            <p:cNvPr id="217" name="object 42"/>
            <p:cNvSpPr/>
            <p:nvPr/>
          </p:nvSpPr>
          <p:spPr>
            <a:xfrm>
              <a:off x="1379474" y="8829811"/>
              <a:ext cx="141605" cy="179070"/>
            </a:xfrm>
            <a:custGeom>
              <a:avLst/>
              <a:gdLst/>
              <a:ahLst/>
              <a:cxnLst/>
              <a:rect l="l" t="t" r="r" b="b"/>
              <a:pathLst>
                <a:path w="141605" h="179070">
                  <a:moveTo>
                    <a:pt x="26047" y="178612"/>
                  </a:moveTo>
                  <a:lnTo>
                    <a:pt x="7404" y="49745"/>
                  </a:lnTo>
                  <a:lnTo>
                    <a:pt x="0" y="178612"/>
                  </a:lnTo>
                  <a:lnTo>
                    <a:pt x="26047" y="178612"/>
                  </a:lnTo>
                  <a:close/>
                </a:path>
                <a:path w="141605" h="179070">
                  <a:moveTo>
                    <a:pt x="141020" y="178612"/>
                  </a:moveTo>
                  <a:lnTo>
                    <a:pt x="78841" y="0"/>
                  </a:lnTo>
                  <a:lnTo>
                    <a:pt x="105537" y="178612"/>
                  </a:lnTo>
                  <a:lnTo>
                    <a:pt x="141020" y="178612"/>
                  </a:lnTo>
                  <a:close/>
                </a:path>
              </a:pathLst>
            </a:custGeom>
            <a:solidFill>
              <a:srgbClr val="C9147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18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5703" y="8776220"/>
              <a:ext cx="178041" cy="232194"/>
            </a:xfrm>
            <a:prstGeom prst="rect">
              <a:avLst/>
            </a:prstGeom>
          </p:spPr>
        </p:pic>
        <p:pic>
          <p:nvPicPr>
            <p:cNvPr id="219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08735" y="7849066"/>
              <a:ext cx="271754" cy="327977"/>
            </a:xfrm>
            <a:prstGeom prst="rect">
              <a:avLst/>
            </a:prstGeom>
          </p:spPr>
        </p:pic>
        <p:sp>
          <p:nvSpPr>
            <p:cNvPr id="220" name="object 45"/>
            <p:cNvSpPr/>
            <p:nvPr/>
          </p:nvSpPr>
          <p:spPr>
            <a:xfrm>
              <a:off x="1065069" y="7740057"/>
              <a:ext cx="379095" cy="509270"/>
            </a:xfrm>
            <a:custGeom>
              <a:avLst/>
              <a:gdLst/>
              <a:ahLst/>
              <a:cxnLst/>
              <a:rect l="l" t="t" r="r" b="b"/>
              <a:pathLst>
                <a:path w="379094" h="509270">
                  <a:moveTo>
                    <a:pt x="189944" y="0"/>
                  </a:moveTo>
                  <a:lnTo>
                    <a:pt x="147186" y="5465"/>
                  </a:lnTo>
                  <a:lnTo>
                    <a:pt x="68328" y="18207"/>
                  </a:lnTo>
                  <a:lnTo>
                    <a:pt x="39348" y="106340"/>
                  </a:lnTo>
                  <a:lnTo>
                    <a:pt x="16973" y="183275"/>
                  </a:lnTo>
                  <a:lnTo>
                    <a:pt x="1653" y="252585"/>
                  </a:lnTo>
                  <a:lnTo>
                    <a:pt x="0" y="287873"/>
                  </a:lnTo>
                  <a:lnTo>
                    <a:pt x="2073" y="343663"/>
                  </a:lnTo>
                  <a:lnTo>
                    <a:pt x="9258" y="405789"/>
                  </a:lnTo>
                  <a:lnTo>
                    <a:pt x="22935" y="460086"/>
                  </a:lnTo>
                  <a:lnTo>
                    <a:pt x="44490" y="492386"/>
                  </a:lnTo>
                  <a:lnTo>
                    <a:pt x="127065" y="508774"/>
                  </a:lnTo>
                  <a:lnTo>
                    <a:pt x="175406" y="501686"/>
                  </a:lnTo>
                  <a:lnTo>
                    <a:pt x="215356" y="482709"/>
                  </a:lnTo>
                  <a:lnTo>
                    <a:pt x="226986" y="462509"/>
                  </a:lnTo>
                  <a:lnTo>
                    <a:pt x="229787" y="436400"/>
                  </a:lnTo>
                  <a:lnTo>
                    <a:pt x="230291" y="413484"/>
                  </a:lnTo>
                  <a:lnTo>
                    <a:pt x="235028" y="402864"/>
                  </a:lnTo>
                  <a:lnTo>
                    <a:pt x="255798" y="394174"/>
                  </a:lnTo>
                  <a:lnTo>
                    <a:pt x="273625" y="377339"/>
                  </a:lnTo>
                  <a:lnTo>
                    <a:pt x="285100" y="356010"/>
                  </a:lnTo>
                  <a:lnTo>
                    <a:pt x="286818" y="333840"/>
                  </a:lnTo>
                  <a:lnTo>
                    <a:pt x="277081" y="310998"/>
                  </a:lnTo>
                  <a:lnTo>
                    <a:pt x="264289" y="289547"/>
                  </a:lnTo>
                  <a:lnTo>
                    <a:pt x="258697" y="268598"/>
                  </a:lnTo>
                  <a:lnTo>
                    <a:pt x="270562" y="247264"/>
                  </a:lnTo>
                  <a:lnTo>
                    <a:pt x="294048" y="215193"/>
                  </a:lnTo>
                  <a:lnTo>
                    <a:pt x="287712" y="196229"/>
                  </a:lnTo>
                  <a:lnTo>
                    <a:pt x="273068" y="182056"/>
                  </a:lnTo>
                  <a:lnTo>
                    <a:pt x="271629" y="164358"/>
                  </a:lnTo>
                  <a:lnTo>
                    <a:pt x="284547" y="148111"/>
                  </a:lnTo>
                  <a:lnTo>
                    <a:pt x="298923" y="140882"/>
                  </a:lnTo>
                  <a:lnTo>
                    <a:pt x="315197" y="138216"/>
                  </a:lnTo>
                  <a:lnTo>
                    <a:pt x="333808" y="135656"/>
                  </a:lnTo>
                  <a:lnTo>
                    <a:pt x="350483" y="127983"/>
                  </a:lnTo>
                  <a:lnTo>
                    <a:pt x="361925" y="114923"/>
                  </a:lnTo>
                  <a:lnTo>
                    <a:pt x="370068" y="99473"/>
                  </a:lnTo>
                  <a:lnTo>
                    <a:pt x="376849" y="84628"/>
                  </a:lnTo>
                  <a:lnTo>
                    <a:pt x="378749" y="69881"/>
                  </a:lnTo>
                  <a:lnTo>
                    <a:pt x="373128" y="54146"/>
                  </a:lnTo>
                  <a:lnTo>
                    <a:pt x="340466" y="21466"/>
                  </a:lnTo>
                  <a:lnTo>
                    <a:pt x="274208" y="16524"/>
                  </a:lnTo>
                  <a:lnTo>
                    <a:pt x="258272" y="15544"/>
                  </a:lnTo>
                  <a:lnTo>
                    <a:pt x="242636" y="12572"/>
                  </a:lnTo>
                  <a:lnTo>
                    <a:pt x="211426" y="713"/>
                  </a:lnTo>
                  <a:lnTo>
                    <a:pt x="189944" y="0"/>
                  </a:lnTo>
                  <a:close/>
                </a:path>
              </a:pathLst>
            </a:custGeom>
            <a:solidFill>
              <a:srgbClr val="1B335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1" name="object 46"/>
            <p:cNvSpPr/>
            <p:nvPr/>
          </p:nvSpPr>
          <p:spPr>
            <a:xfrm>
              <a:off x="791990" y="8077685"/>
              <a:ext cx="643255" cy="930910"/>
            </a:xfrm>
            <a:custGeom>
              <a:avLst/>
              <a:gdLst/>
              <a:ahLst/>
              <a:cxnLst/>
              <a:rect l="l" t="t" r="r" b="b"/>
              <a:pathLst>
                <a:path w="643255" h="930909">
                  <a:moveTo>
                    <a:pt x="232722" y="0"/>
                  </a:moveTo>
                  <a:lnTo>
                    <a:pt x="213889" y="748"/>
                  </a:lnTo>
                  <a:lnTo>
                    <a:pt x="182134" y="2638"/>
                  </a:lnTo>
                  <a:lnTo>
                    <a:pt x="154473" y="36255"/>
                  </a:lnTo>
                  <a:lnTo>
                    <a:pt x="142901" y="48865"/>
                  </a:lnTo>
                  <a:lnTo>
                    <a:pt x="115622" y="80108"/>
                  </a:lnTo>
                  <a:lnTo>
                    <a:pt x="83787" y="120105"/>
                  </a:lnTo>
                  <a:lnTo>
                    <a:pt x="58550" y="158975"/>
                  </a:lnTo>
                  <a:lnTo>
                    <a:pt x="42217" y="199177"/>
                  </a:lnTo>
                  <a:lnTo>
                    <a:pt x="29645" y="244638"/>
                  </a:lnTo>
                  <a:lnTo>
                    <a:pt x="20806" y="287739"/>
                  </a:lnTo>
                  <a:lnTo>
                    <a:pt x="14462" y="352259"/>
                  </a:lnTo>
                  <a:lnTo>
                    <a:pt x="14721" y="405850"/>
                  </a:lnTo>
                  <a:lnTo>
                    <a:pt x="16651" y="529617"/>
                  </a:lnTo>
                  <a:lnTo>
                    <a:pt x="16893" y="579435"/>
                  </a:lnTo>
                  <a:lnTo>
                    <a:pt x="15675" y="606091"/>
                  </a:lnTo>
                  <a:lnTo>
                    <a:pt x="10648" y="624797"/>
                  </a:lnTo>
                  <a:lnTo>
                    <a:pt x="4322" y="646772"/>
                  </a:lnTo>
                  <a:lnTo>
                    <a:pt x="0" y="672010"/>
                  </a:lnTo>
                  <a:lnTo>
                    <a:pt x="981" y="700503"/>
                  </a:lnTo>
                  <a:lnTo>
                    <a:pt x="6270" y="723796"/>
                  </a:lnTo>
                  <a:lnTo>
                    <a:pt x="11868" y="736563"/>
                  </a:lnTo>
                  <a:lnTo>
                    <a:pt x="16576" y="743460"/>
                  </a:lnTo>
                  <a:lnTo>
                    <a:pt x="19193" y="749144"/>
                  </a:lnTo>
                  <a:lnTo>
                    <a:pt x="18632" y="758946"/>
                  </a:lnTo>
                  <a:lnTo>
                    <a:pt x="15230" y="774050"/>
                  </a:lnTo>
                  <a:lnTo>
                    <a:pt x="9924" y="792890"/>
                  </a:lnTo>
                  <a:lnTo>
                    <a:pt x="3648" y="813901"/>
                  </a:lnTo>
                  <a:lnTo>
                    <a:pt x="526" y="827835"/>
                  </a:lnTo>
                  <a:lnTo>
                    <a:pt x="2829" y="831853"/>
                  </a:lnTo>
                  <a:lnTo>
                    <a:pt x="8713" y="834004"/>
                  </a:lnTo>
                  <a:lnTo>
                    <a:pt x="16335" y="842337"/>
                  </a:lnTo>
                  <a:lnTo>
                    <a:pt x="22489" y="853470"/>
                  </a:lnTo>
                  <a:lnTo>
                    <a:pt x="26181" y="860828"/>
                  </a:lnTo>
                  <a:lnTo>
                    <a:pt x="28887" y="867690"/>
                  </a:lnTo>
                  <a:lnTo>
                    <a:pt x="32083" y="877338"/>
                  </a:lnTo>
                  <a:lnTo>
                    <a:pt x="29022" y="879967"/>
                  </a:lnTo>
                  <a:lnTo>
                    <a:pt x="27613" y="892336"/>
                  </a:lnTo>
                  <a:lnTo>
                    <a:pt x="26907" y="899894"/>
                  </a:lnTo>
                  <a:lnTo>
                    <a:pt x="27252" y="906413"/>
                  </a:lnTo>
                  <a:lnTo>
                    <a:pt x="29172" y="915491"/>
                  </a:lnTo>
                  <a:lnTo>
                    <a:pt x="33188" y="930729"/>
                  </a:lnTo>
                  <a:lnTo>
                    <a:pt x="555755" y="930729"/>
                  </a:lnTo>
                  <a:lnTo>
                    <a:pt x="554023" y="922473"/>
                  </a:lnTo>
                  <a:lnTo>
                    <a:pt x="549776" y="903087"/>
                  </a:lnTo>
                  <a:lnTo>
                    <a:pt x="544439" y="880644"/>
                  </a:lnTo>
                  <a:lnTo>
                    <a:pt x="536737" y="853783"/>
                  </a:lnTo>
                  <a:lnTo>
                    <a:pt x="536832" y="846996"/>
                  </a:lnTo>
                  <a:lnTo>
                    <a:pt x="538917" y="838396"/>
                  </a:lnTo>
                  <a:lnTo>
                    <a:pt x="542191" y="823528"/>
                  </a:lnTo>
                  <a:lnTo>
                    <a:pt x="541469" y="797888"/>
                  </a:lnTo>
                  <a:lnTo>
                    <a:pt x="534933" y="766062"/>
                  </a:lnTo>
                  <a:lnTo>
                    <a:pt x="526836" y="737258"/>
                  </a:lnTo>
                  <a:lnTo>
                    <a:pt x="521427" y="720683"/>
                  </a:lnTo>
                  <a:lnTo>
                    <a:pt x="495806" y="654831"/>
                  </a:lnTo>
                  <a:lnTo>
                    <a:pt x="479384" y="611359"/>
                  </a:lnTo>
                  <a:lnTo>
                    <a:pt x="470881" y="585530"/>
                  </a:lnTo>
                  <a:lnTo>
                    <a:pt x="471309" y="567703"/>
                  </a:lnTo>
                  <a:lnTo>
                    <a:pt x="475088" y="542031"/>
                  </a:lnTo>
                  <a:lnTo>
                    <a:pt x="480043" y="517766"/>
                  </a:lnTo>
                  <a:lnTo>
                    <a:pt x="484000" y="504161"/>
                  </a:lnTo>
                  <a:lnTo>
                    <a:pt x="486274" y="499777"/>
                  </a:lnTo>
                  <a:lnTo>
                    <a:pt x="488524" y="494953"/>
                  </a:lnTo>
                  <a:lnTo>
                    <a:pt x="492094" y="486662"/>
                  </a:lnTo>
                  <a:lnTo>
                    <a:pt x="498325" y="471878"/>
                  </a:lnTo>
                  <a:lnTo>
                    <a:pt x="504070" y="471665"/>
                  </a:lnTo>
                  <a:lnTo>
                    <a:pt x="542191" y="466975"/>
                  </a:lnTo>
                  <a:lnTo>
                    <a:pt x="585513" y="447070"/>
                  </a:lnTo>
                  <a:lnTo>
                    <a:pt x="631548" y="423173"/>
                  </a:lnTo>
                  <a:lnTo>
                    <a:pt x="643029" y="413915"/>
                  </a:lnTo>
                  <a:lnTo>
                    <a:pt x="638038" y="405850"/>
                  </a:lnTo>
                  <a:lnTo>
                    <a:pt x="631968" y="392482"/>
                  </a:lnTo>
                  <a:lnTo>
                    <a:pt x="618385" y="361989"/>
                  </a:lnTo>
                  <a:lnTo>
                    <a:pt x="604230" y="328789"/>
                  </a:lnTo>
                  <a:lnTo>
                    <a:pt x="596446" y="307298"/>
                  </a:lnTo>
                  <a:lnTo>
                    <a:pt x="581817" y="277548"/>
                  </a:lnTo>
                  <a:lnTo>
                    <a:pt x="551648" y="225486"/>
                  </a:lnTo>
                  <a:lnTo>
                    <a:pt x="519595" y="174408"/>
                  </a:lnTo>
                  <a:lnTo>
                    <a:pt x="490398" y="141719"/>
                  </a:lnTo>
                  <a:lnTo>
                    <a:pt x="450583" y="122882"/>
                  </a:lnTo>
                  <a:lnTo>
                    <a:pt x="401310" y="101241"/>
                  </a:lnTo>
                  <a:lnTo>
                    <a:pt x="391252" y="66240"/>
                  </a:lnTo>
                  <a:lnTo>
                    <a:pt x="376583" y="53489"/>
                  </a:lnTo>
                  <a:lnTo>
                    <a:pt x="362813" y="41315"/>
                  </a:lnTo>
                  <a:lnTo>
                    <a:pt x="348808" y="28622"/>
                  </a:lnTo>
                  <a:lnTo>
                    <a:pt x="331279" y="17870"/>
                  </a:lnTo>
                  <a:lnTo>
                    <a:pt x="307868" y="9815"/>
                  </a:lnTo>
                  <a:lnTo>
                    <a:pt x="283056" y="4382"/>
                  </a:lnTo>
                  <a:lnTo>
                    <a:pt x="261318" y="1495"/>
                  </a:lnTo>
                  <a:lnTo>
                    <a:pt x="246058" y="284"/>
                  </a:lnTo>
                  <a:lnTo>
                    <a:pt x="2327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2" name="object 47"/>
            <p:cNvSpPr/>
            <p:nvPr/>
          </p:nvSpPr>
          <p:spPr>
            <a:xfrm>
              <a:off x="792226" y="8359767"/>
              <a:ext cx="643255" cy="648970"/>
            </a:xfrm>
            <a:custGeom>
              <a:avLst/>
              <a:gdLst/>
              <a:ahLst/>
              <a:cxnLst/>
              <a:rect l="l" t="t" r="r" b="b"/>
              <a:pathLst>
                <a:path w="643255" h="648970">
                  <a:moveTo>
                    <a:pt x="60270" y="610201"/>
                  </a:moveTo>
                  <a:lnTo>
                    <a:pt x="27379" y="610254"/>
                  </a:lnTo>
                  <a:lnTo>
                    <a:pt x="26673" y="617812"/>
                  </a:lnTo>
                  <a:lnTo>
                    <a:pt x="27019" y="624331"/>
                  </a:lnTo>
                  <a:lnTo>
                    <a:pt x="28938" y="633409"/>
                  </a:lnTo>
                  <a:lnTo>
                    <a:pt x="32954" y="648646"/>
                  </a:lnTo>
                  <a:lnTo>
                    <a:pt x="555521" y="648646"/>
                  </a:lnTo>
                  <a:lnTo>
                    <a:pt x="554239" y="642512"/>
                  </a:lnTo>
                  <a:lnTo>
                    <a:pt x="524106" y="617636"/>
                  </a:lnTo>
                  <a:lnTo>
                    <a:pt x="515257" y="610513"/>
                  </a:lnTo>
                  <a:lnTo>
                    <a:pt x="102227" y="610513"/>
                  </a:lnTo>
                  <a:lnTo>
                    <a:pt x="60270" y="610201"/>
                  </a:lnTo>
                  <a:close/>
                </a:path>
                <a:path w="643255" h="648970">
                  <a:moveTo>
                    <a:pt x="442180" y="554303"/>
                  </a:moveTo>
                  <a:lnTo>
                    <a:pt x="21541" y="554303"/>
                  </a:lnTo>
                  <a:lnTo>
                    <a:pt x="31348" y="554886"/>
                  </a:lnTo>
                  <a:lnTo>
                    <a:pt x="40821" y="556368"/>
                  </a:lnTo>
                  <a:lnTo>
                    <a:pt x="49566" y="558946"/>
                  </a:lnTo>
                  <a:lnTo>
                    <a:pt x="85763" y="569126"/>
                  </a:lnTo>
                  <a:lnTo>
                    <a:pt x="136399" y="582016"/>
                  </a:lnTo>
                  <a:lnTo>
                    <a:pt x="175553" y="594744"/>
                  </a:lnTo>
                  <a:lnTo>
                    <a:pt x="177303" y="604438"/>
                  </a:lnTo>
                  <a:lnTo>
                    <a:pt x="144240" y="609242"/>
                  </a:lnTo>
                  <a:lnTo>
                    <a:pt x="102227" y="610513"/>
                  </a:lnTo>
                  <a:lnTo>
                    <a:pt x="515257" y="610513"/>
                  </a:lnTo>
                  <a:lnTo>
                    <a:pt x="490396" y="590501"/>
                  </a:lnTo>
                  <a:lnTo>
                    <a:pt x="457591" y="565197"/>
                  </a:lnTo>
                  <a:lnTo>
                    <a:pt x="442180" y="554303"/>
                  </a:lnTo>
                  <a:close/>
                </a:path>
                <a:path w="643255" h="648970">
                  <a:moveTo>
                    <a:pt x="61627" y="442522"/>
                  </a:moveTo>
                  <a:lnTo>
                    <a:pt x="39939" y="444316"/>
                  </a:lnTo>
                  <a:lnTo>
                    <a:pt x="33397" y="447852"/>
                  </a:lnTo>
                  <a:lnTo>
                    <a:pt x="26655" y="451182"/>
                  </a:lnTo>
                  <a:lnTo>
                    <a:pt x="19894" y="454276"/>
                  </a:lnTo>
                  <a:lnTo>
                    <a:pt x="13295" y="457105"/>
                  </a:lnTo>
                  <a:lnTo>
                    <a:pt x="16102" y="461271"/>
                  </a:lnTo>
                  <a:lnTo>
                    <a:pt x="18299" y="463353"/>
                  </a:lnTo>
                  <a:lnTo>
                    <a:pt x="18959" y="467062"/>
                  </a:lnTo>
                  <a:lnTo>
                    <a:pt x="18398" y="476864"/>
                  </a:lnTo>
                  <a:lnTo>
                    <a:pt x="14997" y="491968"/>
                  </a:lnTo>
                  <a:lnTo>
                    <a:pt x="9690" y="510808"/>
                  </a:lnTo>
                  <a:lnTo>
                    <a:pt x="3414" y="531819"/>
                  </a:lnTo>
                  <a:lnTo>
                    <a:pt x="357" y="544610"/>
                  </a:lnTo>
                  <a:lnTo>
                    <a:pt x="1524" y="549199"/>
                  </a:lnTo>
                  <a:lnTo>
                    <a:pt x="5731" y="550750"/>
                  </a:lnTo>
                  <a:lnTo>
                    <a:pt x="11796" y="554425"/>
                  </a:lnTo>
                  <a:lnTo>
                    <a:pt x="21541" y="554303"/>
                  </a:lnTo>
                  <a:lnTo>
                    <a:pt x="442180" y="554303"/>
                  </a:lnTo>
                  <a:lnTo>
                    <a:pt x="430172" y="545815"/>
                  </a:lnTo>
                  <a:lnTo>
                    <a:pt x="428093" y="544503"/>
                  </a:lnTo>
                  <a:lnTo>
                    <a:pt x="178181" y="544503"/>
                  </a:lnTo>
                  <a:lnTo>
                    <a:pt x="156580" y="542122"/>
                  </a:lnTo>
                  <a:lnTo>
                    <a:pt x="137933" y="516935"/>
                  </a:lnTo>
                  <a:lnTo>
                    <a:pt x="115888" y="480867"/>
                  </a:lnTo>
                  <a:lnTo>
                    <a:pt x="88698" y="455384"/>
                  </a:lnTo>
                  <a:lnTo>
                    <a:pt x="61627" y="442522"/>
                  </a:lnTo>
                  <a:close/>
                </a:path>
                <a:path w="643255" h="648970">
                  <a:moveTo>
                    <a:pt x="236802" y="530067"/>
                  </a:moveTo>
                  <a:lnTo>
                    <a:pt x="204375" y="536384"/>
                  </a:lnTo>
                  <a:lnTo>
                    <a:pt x="178181" y="544503"/>
                  </a:lnTo>
                  <a:lnTo>
                    <a:pt x="428093" y="544503"/>
                  </a:lnTo>
                  <a:lnTo>
                    <a:pt x="409702" y="532907"/>
                  </a:lnTo>
                  <a:lnTo>
                    <a:pt x="280225" y="532907"/>
                  </a:lnTo>
                  <a:lnTo>
                    <a:pt x="265444" y="530912"/>
                  </a:lnTo>
                  <a:lnTo>
                    <a:pt x="236802" y="530067"/>
                  </a:lnTo>
                  <a:close/>
                </a:path>
                <a:path w="643255" h="648970">
                  <a:moveTo>
                    <a:pt x="367437" y="399011"/>
                  </a:moveTo>
                  <a:lnTo>
                    <a:pt x="55233" y="399011"/>
                  </a:lnTo>
                  <a:lnTo>
                    <a:pt x="71931" y="402063"/>
                  </a:lnTo>
                  <a:lnTo>
                    <a:pt x="98005" y="417397"/>
                  </a:lnTo>
                  <a:lnTo>
                    <a:pt x="122248" y="437828"/>
                  </a:lnTo>
                  <a:lnTo>
                    <a:pt x="145272" y="459033"/>
                  </a:lnTo>
                  <a:lnTo>
                    <a:pt x="167689" y="476688"/>
                  </a:lnTo>
                  <a:lnTo>
                    <a:pt x="194454" y="488832"/>
                  </a:lnTo>
                  <a:lnTo>
                    <a:pt x="225652" y="498350"/>
                  </a:lnTo>
                  <a:lnTo>
                    <a:pt x="254553" y="508194"/>
                  </a:lnTo>
                  <a:lnTo>
                    <a:pt x="274432" y="521316"/>
                  </a:lnTo>
                  <a:lnTo>
                    <a:pt x="282703" y="531293"/>
                  </a:lnTo>
                  <a:lnTo>
                    <a:pt x="280225" y="532907"/>
                  </a:lnTo>
                  <a:lnTo>
                    <a:pt x="409702" y="532907"/>
                  </a:lnTo>
                  <a:lnTo>
                    <a:pt x="395681" y="524066"/>
                  </a:lnTo>
                  <a:lnTo>
                    <a:pt x="366191" y="505022"/>
                  </a:lnTo>
                  <a:lnTo>
                    <a:pt x="346382" y="489093"/>
                  </a:lnTo>
                  <a:lnTo>
                    <a:pt x="340929" y="476688"/>
                  </a:lnTo>
                  <a:lnTo>
                    <a:pt x="354366" y="472959"/>
                  </a:lnTo>
                  <a:lnTo>
                    <a:pt x="451334" y="472959"/>
                  </a:lnTo>
                  <a:lnTo>
                    <a:pt x="443841" y="466849"/>
                  </a:lnTo>
                  <a:lnTo>
                    <a:pt x="408991" y="445029"/>
                  </a:lnTo>
                  <a:lnTo>
                    <a:pt x="375042" y="421570"/>
                  </a:lnTo>
                  <a:lnTo>
                    <a:pt x="361941" y="404197"/>
                  </a:lnTo>
                  <a:lnTo>
                    <a:pt x="367437" y="399011"/>
                  </a:lnTo>
                  <a:close/>
                </a:path>
                <a:path w="643255" h="648970">
                  <a:moveTo>
                    <a:pt x="501296" y="387443"/>
                  </a:moveTo>
                  <a:lnTo>
                    <a:pt x="426538" y="387443"/>
                  </a:lnTo>
                  <a:lnTo>
                    <a:pt x="444828" y="391818"/>
                  </a:lnTo>
                  <a:lnTo>
                    <a:pt x="461480" y="400130"/>
                  </a:lnTo>
                  <a:lnTo>
                    <a:pt x="473048" y="411068"/>
                  </a:lnTo>
                  <a:lnTo>
                    <a:pt x="483529" y="425119"/>
                  </a:lnTo>
                  <a:lnTo>
                    <a:pt x="500472" y="446440"/>
                  </a:lnTo>
                  <a:lnTo>
                    <a:pt x="519498" y="469871"/>
                  </a:lnTo>
                  <a:lnTo>
                    <a:pt x="536230" y="490252"/>
                  </a:lnTo>
                  <a:lnTo>
                    <a:pt x="531788" y="472959"/>
                  </a:lnTo>
                  <a:lnTo>
                    <a:pt x="527340" y="457602"/>
                  </a:lnTo>
                  <a:lnTo>
                    <a:pt x="523571" y="445634"/>
                  </a:lnTo>
                  <a:lnTo>
                    <a:pt x="521193" y="438601"/>
                  </a:lnTo>
                  <a:lnTo>
                    <a:pt x="512169" y="415358"/>
                  </a:lnTo>
                  <a:lnTo>
                    <a:pt x="501296" y="387443"/>
                  </a:lnTo>
                  <a:close/>
                </a:path>
                <a:path w="643255" h="648970">
                  <a:moveTo>
                    <a:pt x="451334" y="472959"/>
                  </a:moveTo>
                  <a:lnTo>
                    <a:pt x="354366" y="472959"/>
                  </a:lnTo>
                  <a:lnTo>
                    <a:pt x="382817" y="478335"/>
                  </a:lnTo>
                  <a:lnTo>
                    <a:pt x="418321" y="486170"/>
                  </a:lnTo>
                  <a:lnTo>
                    <a:pt x="452918" y="489820"/>
                  </a:lnTo>
                  <a:lnTo>
                    <a:pt x="463760" y="483092"/>
                  </a:lnTo>
                  <a:lnTo>
                    <a:pt x="451334" y="472959"/>
                  </a:lnTo>
                  <a:close/>
                </a:path>
                <a:path w="643255" h="648970">
                  <a:moveTo>
                    <a:pt x="15809" y="207106"/>
                  </a:moveTo>
                  <a:lnTo>
                    <a:pt x="16416" y="247650"/>
                  </a:lnTo>
                  <a:lnTo>
                    <a:pt x="16613" y="271949"/>
                  </a:lnTo>
                  <a:lnTo>
                    <a:pt x="16675" y="285621"/>
                  </a:lnTo>
                  <a:lnTo>
                    <a:pt x="16449" y="309383"/>
                  </a:lnTo>
                  <a:lnTo>
                    <a:pt x="15441" y="324009"/>
                  </a:lnTo>
                  <a:lnTo>
                    <a:pt x="10567" y="342213"/>
                  </a:lnTo>
                  <a:lnTo>
                    <a:pt x="4384" y="363524"/>
                  </a:lnTo>
                  <a:lnTo>
                    <a:pt x="41" y="387443"/>
                  </a:lnTo>
                  <a:lnTo>
                    <a:pt x="0" y="391429"/>
                  </a:lnTo>
                  <a:lnTo>
                    <a:pt x="328" y="415449"/>
                  </a:lnTo>
                  <a:lnTo>
                    <a:pt x="17876" y="407485"/>
                  </a:lnTo>
                  <a:lnTo>
                    <a:pt x="36696" y="401412"/>
                  </a:lnTo>
                  <a:lnTo>
                    <a:pt x="55233" y="399011"/>
                  </a:lnTo>
                  <a:lnTo>
                    <a:pt x="367437" y="399011"/>
                  </a:lnTo>
                  <a:lnTo>
                    <a:pt x="371227" y="395435"/>
                  </a:lnTo>
                  <a:lnTo>
                    <a:pt x="391174" y="391429"/>
                  </a:lnTo>
                  <a:lnTo>
                    <a:pt x="410056" y="388322"/>
                  </a:lnTo>
                  <a:lnTo>
                    <a:pt x="426538" y="387443"/>
                  </a:lnTo>
                  <a:lnTo>
                    <a:pt x="501296" y="387443"/>
                  </a:lnTo>
                  <a:lnTo>
                    <a:pt x="495573" y="372748"/>
                  </a:lnTo>
                  <a:lnTo>
                    <a:pt x="479150" y="329277"/>
                  </a:lnTo>
                  <a:lnTo>
                    <a:pt x="472090" y="307829"/>
                  </a:lnTo>
                  <a:lnTo>
                    <a:pt x="214056" y="307829"/>
                  </a:lnTo>
                  <a:lnTo>
                    <a:pt x="188958" y="298723"/>
                  </a:lnTo>
                  <a:lnTo>
                    <a:pt x="183875" y="278295"/>
                  </a:lnTo>
                  <a:lnTo>
                    <a:pt x="178134" y="254915"/>
                  </a:lnTo>
                  <a:lnTo>
                    <a:pt x="151064" y="236951"/>
                  </a:lnTo>
                  <a:lnTo>
                    <a:pt x="119383" y="228867"/>
                  </a:lnTo>
                  <a:lnTo>
                    <a:pt x="83627" y="220823"/>
                  </a:lnTo>
                  <a:lnTo>
                    <a:pt x="47777" y="213382"/>
                  </a:lnTo>
                  <a:lnTo>
                    <a:pt x="15809" y="207106"/>
                  </a:lnTo>
                  <a:close/>
                </a:path>
                <a:path w="643255" h="648970">
                  <a:moveTo>
                    <a:pt x="347491" y="182809"/>
                  </a:moveTo>
                  <a:lnTo>
                    <a:pt x="293134" y="183068"/>
                  </a:lnTo>
                  <a:lnTo>
                    <a:pt x="257808" y="201949"/>
                  </a:lnTo>
                  <a:lnTo>
                    <a:pt x="248141" y="237442"/>
                  </a:lnTo>
                  <a:lnTo>
                    <a:pt x="247415" y="271949"/>
                  </a:lnTo>
                  <a:lnTo>
                    <a:pt x="240947" y="297926"/>
                  </a:lnTo>
                  <a:lnTo>
                    <a:pt x="214056" y="307829"/>
                  </a:lnTo>
                  <a:lnTo>
                    <a:pt x="472090" y="307829"/>
                  </a:lnTo>
                  <a:lnTo>
                    <a:pt x="470647" y="303448"/>
                  </a:lnTo>
                  <a:lnTo>
                    <a:pt x="471075" y="285621"/>
                  </a:lnTo>
                  <a:lnTo>
                    <a:pt x="474854" y="259949"/>
                  </a:lnTo>
                  <a:lnTo>
                    <a:pt x="479809" y="235684"/>
                  </a:lnTo>
                  <a:lnTo>
                    <a:pt x="483766" y="222079"/>
                  </a:lnTo>
                  <a:lnTo>
                    <a:pt x="486040" y="217695"/>
                  </a:lnTo>
                  <a:lnTo>
                    <a:pt x="488291" y="212871"/>
                  </a:lnTo>
                  <a:lnTo>
                    <a:pt x="491860" y="204580"/>
                  </a:lnTo>
                  <a:lnTo>
                    <a:pt x="498092" y="189795"/>
                  </a:lnTo>
                  <a:lnTo>
                    <a:pt x="503837" y="189583"/>
                  </a:lnTo>
                  <a:lnTo>
                    <a:pt x="517067" y="188821"/>
                  </a:lnTo>
                  <a:lnTo>
                    <a:pt x="531777" y="187320"/>
                  </a:lnTo>
                  <a:lnTo>
                    <a:pt x="540090" y="185338"/>
                  </a:lnTo>
                  <a:lnTo>
                    <a:pt x="400535" y="185338"/>
                  </a:lnTo>
                  <a:lnTo>
                    <a:pt x="347491" y="182809"/>
                  </a:lnTo>
                  <a:close/>
                </a:path>
                <a:path w="643255" h="648970">
                  <a:moveTo>
                    <a:pt x="399483" y="0"/>
                  </a:moveTo>
                  <a:lnTo>
                    <a:pt x="393538" y="2242"/>
                  </a:lnTo>
                  <a:lnTo>
                    <a:pt x="391038" y="12685"/>
                  </a:lnTo>
                  <a:lnTo>
                    <a:pt x="395184" y="33954"/>
                  </a:lnTo>
                  <a:lnTo>
                    <a:pt x="408304" y="67287"/>
                  </a:lnTo>
                  <a:lnTo>
                    <a:pt x="424708" y="107017"/>
                  </a:lnTo>
                  <a:lnTo>
                    <a:pt x="435535" y="145432"/>
                  </a:lnTo>
                  <a:lnTo>
                    <a:pt x="431925" y="174822"/>
                  </a:lnTo>
                  <a:lnTo>
                    <a:pt x="400535" y="185338"/>
                  </a:lnTo>
                  <a:lnTo>
                    <a:pt x="540090" y="185338"/>
                  </a:lnTo>
                  <a:lnTo>
                    <a:pt x="541958" y="184893"/>
                  </a:lnTo>
                  <a:lnTo>
                    <a:pt x="543431" y="184157"/>
                  </a:lnTo>
                  <a:lnTo>
                    <a:pt x="552105" y="180207"/>
                  </a:lnTo>
                  <a:lnTo>
                    <a:pt x="535513" y="163797"/>
                  </a:lnTo>
                  <a:lnTo>
                    <a:pt x="518753" y="144295"/>
                  </a:lnTo>
                  <a:lnTo>
                    <a:pt x="504372" y="124339"/>
                  </a:lnTo>
                  <a:lnTo>
                    <a:pt x="494917" y="106572"/>
                  </a:lnTo>
                  <a:lnTo>
                    <a:pt x="476792" y="78138"/>
                  </a:lnTo>
                  <a:lnTo>
                    <a:pt x="448329" y="45766"/>
                  </a:lnTo>
                  <a:lnTo>
                    <a:pt x="420849" y="17988"/>
                  </a:lnTo>
                  <a:lnTo>
                    <a:pt x="405674" y="3334"/>
                  </a:lnTo>
                  <a:lnTo>
                    <a:pt x="399483" y="0"/>
                  </a:lnTo>
                  <a:close/>
                </a:path>
                <a:path w="643255" h="648970">
                  <a:moveTo>
                    <a:pt x="553329" y="44810"/>
                  </a:moveTo>
                  <a:lnTo>
                    <a:pt x="550048" y="54083"/>
                  </a:lnTo>
                  <a:lnTo>
                    <a:pt x="553086" y="73387"/>
                  </a:lnTo>
                  <a:lnTo>
                    <a:pt x="560898" y="107017"/>
                  </a:lnTo>
                  <a:lnTo>
                    <a:pt x="568436" y="138780"/>
                  </a:lnTo>
                  <a:lnTo>
                    <a:pt x="574775" y="169856"/>
                  </a:lnTo>
                  <a:lnTo>
                    <a:pt x="622820" y="146414"/>
                  </a:lnTo>
                  <a:lnTo>
                    <a:pt x="642796" y="131833"/>
                  </a:lnTo>
                  <a:lnTo>
                    <a:pt x="637805" y="123768"/>
                  </a:lnTo>
                  <a:lnTo>
                    <a:pt x="634592" y="116745"/>
                  </a:lnTo>
                  <a:lnTo>
                    <a:pt x="629931" y="106407"/>
                  </a:lnTo>
                  <a:lnTo>
                    <a:pt x="617389" y="95842"/>
                  </a:lnTo>
                  <a:lnTo>
                    <a:pt x="605313" y="85281"/>
                  </a:lnTo>
                  <a:lnTo>
                    <a:pt x="594764" y="75482"/>
                  </a:lnTo>
                  <a:lnTo>
                    <a:pt x="586801" y="67202"/>
                  </a:lnTo>
                  <a:lnTo>
                    <a:pt x="573676" y="53830"/>
                  </a:lnTo>
                  <a:lnTo>
                    <a:pt x="561862" y="45546"/>
                  </a:lnTo>
                  <a:lnTo>
                    <a:pt x="553329" y="44810"/>
                  </a:lnTo>
                  <a:close/>
                </a:path>
              </a:pathLst>
            </a:custGeom>
            <a:solidFill>
              <a:srgbClr val="D3DDE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3" name="object 48"/>
            <p:cNvSpPr/>
            <p:nvPr/>
          </p:nvSpPr>
          <p:spPr>
            <a:xfrm>
              <a:off x="1210157" y="8454529"/>
              <a:ext cx="114935" cy="382270"/>
            </a:xfrm>
            <a:custGeom>
              <a:avLst/>
              <a:gdLst/>
              <a:ahLst/>
              <a:cxnLst/>
              <a:rect l="l" t="t" r="r" b="b"/>
              <a:pathLst>
                <a:path w="114934" h="382270">
                  <a:moveTo>
                    <a:pt x="27112" y="0"/>
                  </a:moveTo>
                  <a:lnTo>
                    <a:pt x="38134" y="54865"/>
                  </a:lnTo>
                  <a:lnTo>
                    <a:pt x="43084" y="84547"/>
                  </a:lnTo>
                  <a:lnTo>
                    <a:pt x="43113" y="99298"/>
                  </a:lnTo>
                  <a:lnTo>
                    <a:pt x="39368" y="109372"/>
                  </a:lnTo>
                  <a:lnTo>
                    <a:pt x="31629" y="118791"/>
                  </a:lnTo>
                  <a:lnTo>
                    <a:pt x="21428" y="125014"/>
                  </a:lnTo>
                  <a:lnTo>
                    <a:pt x="12538" y="128447"/>
                  </a:lnTo>
                  <a:lnTo>
                    <a:pt x="8736" y="129501"/>
                  </a:lnTo>
                  <a:lnTo>
                    <a:pt x="11364" y="131241"/>
                  </a:lnTo>
                  <a:lnTo>
                    <a:pt x="16645" y="140922"/>
                  </a:lnTo>
                  <a:lnTo>
                    <a:pt x="19095" y="146652"/>
                  </a:lnTo>
                  <a:lnTo>
                    <a:pt x="18700" y="151041"/>
                  </a:lnTo>
                  <a:lnTo>
                    <a:pt x="15517" y="156248"/>
                  </a:lnTo>
                  <a:lnTo>
                    <a:pt x="9625" y="164490"/>
                  </a:lnTo>
                  <a:lnTo>
                    <a:pt x="3985" y="173079"/>
                  </a:lnTo>
                  <a:lnTo>
                    <a:pt x="1304" y="178712"/>
                  </a:lnTo>
                  <a:lnTo>
                    <a:pt x="1250" y="182705"/>
                  </a:lnTo>
                  <a:lnTo>
                    <a:pt x="3490" y="186372"/>
                  </a:lnTo>
                  <a:lnTo>
                    <a:pt x="7872" y="191630"/>
                  </a:lnTo>
                  <a:lnTo>
                    <a:pt x="10501" y="191630"/>
                  </a:lnTo>
                  <a:lnTo>
                    <a:pt x="6119" y="202996"/>
                  </a:lnTo>
                  <a:lnTo>
                    <a:pt x="2568" y="209164"/>
                  </a:lnTo>
                  <a:lnTo>
                    <a:pt x="0" y="212294"/>
                  </a:lnTo>
                  <a:lnTo>
                    <a:pt x="710" y="214932"/>
                  </a:lnTo>
                  <a:lnTo>
                    <a:pt x="6996" y="219621"/>
                  </a:lnTo>
                  <a:lnTo>
                    <a:pt x="14347" y="224323"/>
                  </a:lnTo>
                  <a:lnTo>
                    <a:pt x="17927" y="227056"/>
                  </a:lnTo>
                  <a:lnTo>
                    <a:pt x="19540" y="230447"/>
                  </a:lnTo>
                  <a:lnTo>
                    <a:pt x="20991" y="237121"/>
                  </a:lnTo>
                  <a:lnTo>
                    <a:pt x="21116" y="243749"/>
                  </a:lnTo>
                  <a:lnTo>
                    <a:pt x="20008" y="246853"/>
                  </a:lnTo>
                  <a:lnTo>
                    <a:pt x="21361" y="248808"/>
                  </a:lnTo>
                  <a:lnTo>
                    <a:pt x="28865" y="251993"/>
                  </a:lnTo>
                  <a:lnTo>
                    <a:pt x="37191" y="256832"/>
                  </a:lnTo>
                  <a:lnTo>
                    <a:pt x="41006" y="262494"/>
                  </a:lnTo>
                  <a:lnTo>
                    <a:pt x="44003" y="269468"/>
                  </a:lnTo>
                  <a:lnTo>
                    <a:pt x="49871" y="278244"/>
                  </a:lnTo>
                  <a:lnTo>
                    <a:pt x="59461" y="292007"/>
                  </a:lnTo>
                  <a:lnTo>
                    <a:pt x="75645" y="317553"/>
                  </a:lnTo>
                  <a:lnTo>
                    <a:pt x="95173" y="349296"/>
                  </a:lnTo>
                  <a:lnTo>
                    <a:pt x="114793" y="381647"/>
                  </a:lnTo>
                  <a:lnTo>
                    <a:pt x="111163" y="368721"/>
                  </a:lnTo>
                  <a:lnTo>
                    <a:pt x="107789" y="357590"/>
                  </a:lnTo>
                  <a:lnTo>
                    <a:pt x="105035" y="349036"/>
                  </a:lnTo>
                  <a:lnTo>
                    <a:pt x="103262" y="343839"/>
                  </a:lnTo>
                  <a:lnTo>
                    <a:pt x="77641" y="277987"/>
                  </a:lnTo>
                  <a:lnTo>
                    <a:pt x="61219" y="234515"/>
                  </a:lnTo>
                  <a:lnTo>
                    <a:pt x="52716" y="208686"/>
                  </a:lnTo>
                  <a:lnTo>
                    <a:pt x="53144" y="190859"/>
                  </a:lnTo>
                  <a:lnTo>
                    <a:pt x="56922" y="165187"/>
                  </a:lnTo>
                  <a:lnTo>
                    <a:pt x="61893" y="140868"/>
                  </a:lnTo>
                  <a:lnTo>
                    <a:pt x="65835" y="127317"/>
                  </a:lnTo>
                  <a:lnTo>
                    <a:pt x="68766" y="121214"/>
                  </a:lnTo>
                  <a:lnTo>
                    <a:pt x="72550" y="112747"/>
                  </a:lnTo>
                  <a:lnTo>
                    <a:pt x="76300" y="104103"/>
                  </a:lnTo>
                  <a:lnTo>
                    <a:pt x="79132" y="97472"/>
                  </a:lnTo>
                  <a:lnTo>
                    <a:pt x="58621" y="85750"/>
                  </a:lnTo>
                  <a:lnTo>
                    <a:pt x="27112" y="0"/>
                  </a:lnTo>
                  <a:close/>
                </a:path>
              </a:pathLst>
            </a:custGeom>
            <a:solidFill>
              <a:srgbClr val="9FADB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24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1990" y="8078762"/>
              <a:ext cx="217922" cy="929652"/>
            </a:xfrm>
            <a:prstGeom prst="rect">
              <a:avLst/>
            </a:prstGeom>
          </p:spPr>
        </p:pic>
        <p:sp>
          <p:nvSpPr>
            <p:cNvPr id="225" name="object 50"/>
            <p:cNvSpPr/>
            <p:nvPr/>
          </p:nvSpPr>
          <p:spPr>
            <a:xfrm>
              <a:off x="792556" y="8758780"/>
              <a:ext cx="116839" cy="212090"/>
            </a:xfrm>
            <a:custGeom>
              <a:avLst/>
              <a:gdLst/>
              <a:ahLst/>
              <a:cxnLst/>
              <a:rect l="l" t="t" r="r" b="b"/>
              <a:pathLst>
                <a:path w="116840" h="212090">
                  <a:moveTo>
                    <a:pt x="97307" y="38112"/>
                  </a:moveTo>
                  <a:lnTo>
                    <a:pt x="76034" y="4914"/>
                  </a:lnTo>
                  <a:lnTo>
                    <a:pt x="54889" y="0"/>
                  </a:lnTo>
                  <a:lnTo>
                    <a:pt x="36360" y="2400"/>
                  </a:lnTo>
                  <a:lnTo>
                    <a:pt x="17538" y="8483"/>
                  </a:lnTo>
                  <a:lnTo>
                    <a:pt x="0" y="16446"/>
                  </a:lnTo>
                  <a:lnTo>
                    <a:pt x="419" y="19418"/>
                  </a:lnTo>
                  <a:lnTo>
                    <a:pt x="3378" y="34480"/>
                  </a:lnTo>
                  <a:lnTo>
                    <a:pt x="6604" y="45339"/>
                  </a:lnTo>
                  <a:lnTo>
                    <a:pt x="9880" y="52908"/>
                  </a:lnTo>
                  <a:lnTo>
                    <a:pt x="12966" y="58102"/>
                  </a:lnTo>
                  <a:lnTo>
                    <a:pt x="26327" y="52171"/>
                  </a:lnTo>
                  <a:lnTo>
                    <a:pt x="33058" y="48844"/>
                  </a:lnTo>
                  <a:lnTo>
                    <a:pt x="39611" y="45313"/>
                  </a:lnTo>
                  <a:lnTo>
                    <a:pt x="49580" y="42443"/>
                  </a:lnTo>
                  <a:lnTo>
                    <a:pt x="61607" y="43599"/>
                  </a:lnTo>
                  <a:lnTo>
                    <a:pt x="75006" y="48501"/>
                  </a:lnTo>
                  <a:lnTo>
                    <a:pt x="89077" y="56896"/>
                  </a:lnTo>
                  <a:lnTo>
                    <a:pt x="90512" y="54838"/>
                  </a:lnTo>
                  <a:lnTo>
                    <a:pt x="92976" y="50571"/>
                  </a:lnTo>
                  <a:lnTo>
                    <a:pt x="97307" y="38112"/>
                  </a:lnTo>
                  <a:close/>
                </a:path>
                <a:path w="116840" h="212090">
                  <a:moveTo>
                    <a:pt x="116332" y="211353"/>
                  </a:moveTo>
                  <a:lnTo>
                    <a:pt x="101155" y="174053"/>
                  </a:lnTo>
                  <a:lnTo>
                    <a:pt x="70129" y="166192"/>
                  </a:lnTo>
                  <a:lnTo>
                    <a:pt x="57950" y="162814"/>
                  </a:lnTo>
                  <a:lnTo>
                    <a:pt x="49225" y="159943"/>
                  </a:lnTo>
                  <a:lnTo>
                    <a:pt x="40487" y="157365"/>
                  </a:lnTo>
                  <a:lnTo>
                    <a:pt x="31013" y="155879"/>
                  </a:lnTo>
                  <a:lnTo>
                    <a:pt x="21209" y="155295"/>
                  </a:lnTo>
                  <a:lnTo>
                    <a:pt x="11468" y="155422"/>
                  </a:lnTo>
                  <a:lnTo>
                    <a:pt x="12865" y="156794"/>
                  </a:lnTo>
                  <a:lnTo>
                    <a:pt x="14325" y="158661"/>
                  </a:lnTo>
                  <a:lnTo>
                    <a:pt x="21907" y="172377"/>
                  </a:lnTo>
                  <a:lnTo>
                    <a:pt x="25603" y="179743"/>
                  </a:lnTo>
                  <a:lnTo>
                    <a:pt x="28321" y="186601"/>
                  </a:lnTo>
                  <a:lnTo>
                    <a:pt x="31521" y="196253"/>
                  </a:lnTo>
                  <a:lnTo>
                    <a:pt x="28448" y="198882"/>
                  </a:lnTo>
                  <a:lnTo>
                    <a:pt x="27051" y="211251"/>
                  </a:lnTo>
                  <a:lnTo>
                    <a:pt x="44615" y="211061"/>
                  </a:lnTo>
                  <a:lnTo>
                    <a:pt x="91033" y="211505"/>
                  </a:lnTo>
                  <a:lnTo>
                    <a:pt x="116332" y="211353"/>
                  </a:lnTo>
                  <a:close/>
                </a:path>
              </a:pathLst>
            </a:custGeom>
            <a:solidFill>
              <a:srgbClr val="F7B8D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26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3201" y="7786443"/>
              <a:ext cx="351449" cy="394553"/>
            </a:xfrm>
            <a:prstGeom prst="rect">
              <a:avLst/>
            </a:prstGeom>
          </p:spPr>
        </p:pic>
        <p:pic>
          <p:nvPicPr>
            <p:cNvPr id="227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09581" y="7717355"/>
              <a:ext cx="361497" cy="423329"/>
            </a:xfrm>
            <a:prstGeom prst="rect">
              <a:avLst/>
            </a:prstGeom>
          </p:spPr>
        </p:pic>
        <p:pic>
          <p:nvPicPr>
            <p:cNvPr id="228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7919" y="7826286"/>
              <a:ext cx="194830" cy="220941"/>
            </a:xfrm>
            <a:prstGeom prst="rect">
              <a:avLst/>
            </a:prstGeom>
          </p:spPr>
        </p:pic>
        <p:pic>
          <p:nvPicPr>
            <p:cNvPr id="229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90318" y="8496503"/>
              <a:ext cx="174496" cy="290804"/>
            </a:xfrm>
            <a:prstGeom prst="rect">
              <a:avLst/>
            </a:prstGeom>
          </p:spPr>
        </p:pic>
        <p:pic>
          <p:nvPicPr>
            <p:cNvPr id="230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40649" y="8566962"/>
              <a:ext cx="122669" cy="172669"/>
            </a:xfrm>
            <a:prstGeom prst="rect">
              <a:avLst/>
            </a:prstGeom>
          </p:spPr>
        </p:pic>
        <p:pic>
          <p:nvPicPr>
            <p:cNvPr id="231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76017" y="4609731"/>
              <a:ext cx="1177023" cy="1359115"/>
            </a:xfrm>
            <a:prstGeom prst="rect">
              <a:avLst/>
            </a:prstGeom>
          </p:spPr>
        </p:pic>
        <p:sp>
          <p:nvSpPr>
            <p:cNvPr id="232" name="object 57"/>
            <p:cNvSpPr/>
            <p:nvPr/>
          </p:nvSpPr>
          <p:spPr>
            <a:xfrm>
              <a:off x="1275205" y="5974575"/>
              <a:ext cx="540385" cy="623570"/>
            </a:xfrm>
            <a:custGeom>
              <a:avLst/>
              <a:gdLst/>
              <a:ahLst/>
              <a:cxnLst/>
              <a:rect l="l" t="t" r="r" b="b"/>
              <a:pathLst>
                <a:path w="540385" h="623570">
                  <a:moveTo>
                    <a:pt x="270002" y="0"/>
                  </a:moveTo>
                  <a:lnTo>
                    <a:pt x="0" y="155879"/>
                  </a:lnTo>
                  <a:lnTo>
                    <a:pt x="0" y="467652"/>
                  </a:lnTo>
                  <a:lnTo>
                    <a:pt x="270002" y="623531"/>
                  </a:lnTo>
                  <a:lnTo>
                    <a:pt x="540004" y="467652"/>
                  </a:lnTo>
                  <a:lnTo>
                    <a:pt x="540004" y="155879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3" name="object 58"/>
            <p:cNvSpPr/>
            <p:nvPr/>
          </p:nvSpPr>
          <p:spPr>
            <a:xfrm>
              <a:off x="1347267" y="6083718"/>
              <a:ext cx="396875" cy="405130"/>
            </a:xfrm>
            <a:custGeom>
              <a:avLst/>
              <a:gdLst/>
              <a:ahLst/>
              <a:cxnLst/>
              <a:rect l="l" t="t" r="r" b="b"/>
              <a:pathLst>
                <a:path w="396875" h="405129">
                  <a:moveTo>
                    <a:pt x="190040" y="0"/>
                  </a:moveTo>
                  <a:lnTo>
                    <a:pt x="187043" y="0"/>
                  </a:lnTo>
                  <a:lnTo>
                    <a:pt x="2080" y="95059"/>
                  </a:lnTo>
                  <a:lnTo>
                    <a:pt x="65" y="98513"/>
                  </a:lnTo>
                  <a:lnTo>
                    <a:pt x="0" y="99250"/>
                  </a:lnTo>
                  <a:lnTo>
                    <a:pt x="7770" y="177368"/>
                  </a:lnTo>
                  <a:lnTo>
                    <a:pt x="7922" y="180263"/>
                  </a:lnTo>
                  <a:lnTo>
                    <a:pt x="9408" y="183057"/>
                  </a:lnTo>
                  <a:lnTo>
                    <a:pt x="64450" y="219722"/>
                  </a:lnTo>
                  <a:lnTo>
                    <a:pt x="57858" y="272592"/>
                  </a:lnTo>
                  <a:lnTo>
                    <a:pt x="74953" y="401447"/>
                  </a:lnTo>
                  <a:lnTo>
                    <a:pt x="83728" y="404939"/>
                  </a:lnTo>
                  <a:lnTo>
                    <a:pt x="315313" y="404939"/>
                  </a:lnTo>
                  <a:lnTo>
                    <a:pt x="319263" y="401447"/>
                  </a:lnTo>
                  <a:lnTo>
                    <a:pt x="319974" y="396900"/>
                  </a:lnTo>
                  <a:lnTo>
                    <a:pt x="322804" y="385876"/>
                  </a:lnTo>
                  <a:lnTo>
                    <a:pt x="92021" y="385876"/>
                  </a:lnTo>
                  <a:lnTo>
                    <a:pt x="86687" y="346621"/>
                  </a:lnTo>
                  <a:lnTo>
                    <a:pt x="332883" y="346621"/>
                  </a:lnTo>
                  <a:lnTo>
                    <a:pt x="337774" y="327571"/>
                  </a:lnTo>
                  <a:lnTo>
                    <a:pt x="84109" y="327571"/>
                  </a:lnTo>
                  <a:lnTo>
                    <a:pt x="78140" y="283641"/>
                  </a:lnTo>
                  <a:lnTo>
                    <a:pt x="194615" y="283641"/>
                  </a:lnTo>
                  <a:lnTo>
                    <a:pt x="166029" y="264591"/>
                  </a:lnTo>
                  <a:lnTo>
                    <a:pt x="78039" y="264591"/>
                  </a:lnTo>
                  <a:lnTo>
                    <a:pt x="82128" y="231838"/>
                  </a:lnTo>
                  <a:lnTo>
                    <a:pt x="116884" y="231838"/>
                  </a:lnTo>
                  <a:lnTo>
                    <a:pt x="86179" y="211366"/>
                  </a:lnTo>
                  <a:lnTo>
                    <a:pt x="85572" y="198285"/>
                  </a:lnTo>
                  <a:lnTo>
                    <a:pt x="66558" y="198285"/>
                  </a:lnTo>
                  <a:lnTo>
                    <a:pt x="26261" y="171424"/>
                  </a:lnTo>
                  <a:lnTo>
                    <a:pt x="21117" y="119748"/>
                  </a:lnTo>
                  <a:lnTo>
                    <a:pt x="57632" y="119748"/>
                  </a:lnTo>
                  <a:lnTo>
                    <a:pt x="29207" y="102476"/>
                  </a:lnTo>
                  <a:lnTo>
                    <a:pt x="76693" y="78079"/>
                  </a:lnTo>
                  <a:lnTo>
                    <a:pt x="115982" y="78079"/>
                  </a:lnTo>
                  <a:lnTo>
                    <a:pt x="97635" y="67932"/>
                  </a:lnTo>
                  <a:lnTo>
                    <a:pt x="139380" y="47815"/>
                  </a:lnTo>
                  <a:lnTo>
                    <a:pt x="182082" y="47815"/>
                  </a:lnTo>
                  <a:lnTo>
                    <a:pt x="158468" y="36055"/>
                  </a:lnTo>
                  <a:lnTo>
                    <a:pt x="189049" y="20345"/>
                  </a:lnTo>
                  <a:lnTo>
                    <a:pt x="236065" y="20345"/>
                  </a:lnTo>
                  <a:lnTo>
                    <a:pt x="190040" y="0"/>
                  </a:lnTo>
                  <a:close/>
                </a:path>
                <a:path w="396875" h="405129">
                  <a:moveTo>
                    <a:pt x="169034" y="346621"/>
                  </a:moveTo>
                  <a:lnTo>
                    <a:pt x="150022" y="346621"/>
                  </a:lnTo>
                  <a:lnTo>
                    <a:pt x="151724" y="385876"/>
                  </a:lnTo>
                  <a:lnTo>
                    <a:pt x="170736" y="385876"/>
                  </a:lnTo>
                  <a:lnTo>
                    <a:pt x="169034" y="346621"/>
                  </a:lnTo>
                  <a:close/>
                </a:path>
                <a:path w="396875" h="405129">
                  <a:moveTo>
                    <a:pt x="255039" y="346621"/>
                  </a:moveTo>
                  <a:lnTo>
                    <a:pt x="235912" y="346621"/>
                  </a:lnTo>
                  <a:lnTo>
                    <a:pt x="231582" y="385876"/>
                  </a:lnTo>
                  <a:lnTo>
                    <a:pt x="250708" y="385876"/>
                  </a:lnTo>
                  <a:lnTo>
                    <a:pt x="255039" y="346621"/>
                  </a:lnTo>
                  <a:close/>
                </a:path>
                <a:path w="396875" h="405129">
                  <a:moveTo>
                    <a:pt x="332883" y="346621"/>
                  </a:moveTo>
                  <a:lnTo>
                    <a:pt x="313294" y="346621"/>
                  </a:lnTo>
                  <a:lnTo>
                    <a:pt x="303210" y="385876"/>
                  </a:lnTo>
                  <a:lnTo>
                    <a:pt x="322804" y="385876"/>
                  </a:lnTo>
                  <a:lnTo>
                    <a:pt x="332883" y="346621"/>
                  </a:lnTo>
                  <a:close/>
                </a:path>
                <a:path w="396875" h="405129">
                  <a:moveTo>
                    <a:pt x="194615" y="283641"/>
                  </a:moveTo>
                  <a:lnTo>
                    <a:pt x="147292" y="283641"/>
                  </a:lnTo>
                  <a:lnTo>
                    <a:pt x="149197" y="327571"/>
                  </a:lnTo>
                  <a:lnTo>
                    <a:pt x="168209" y="327571"/>
                  </a:lnTo>
                  <a:lnTo>
                    <a:pt x="166494" y="287756"/>
                  </a:lnTo>
                  <a:lnTo>
                    <a:pt x="200790" y="287756"/>
                  </a:lnTo>
                  <a:lnTo>
                    <a:pt x="194615" y="283641"/>
                  </a:lnTo>
                  <a:close/>
                </a:path>
                <a:path w="396875" h="405129">
                  <a:moveTo>
                    <a:pt x="260676" y="295529"/>
                  </a:moveTo>
                  <a:lnTo>
                    <a:pt x="241551" y="295529"/>
                  </a:lnTo>
                  <a:lnTo>
                    <a:pt x="238021" y="327571"/>
                  </a:lnTo>
                  <a:lnTo>
                    <a:pt x="257147" y="327571"/>
                  </a:lnTo>
                  <a:lnTo>
                    <a:pt x="260676" y="295529"/>
                  </a:lnTo>
                  <a:close/>
                </a:path>
                <a:path w="396875" h="405129">
                  <a:moveTo>
                    <a:pt x="349052" y="283641"/>
                  </a:moveTo>
                  <a:lnTo>
                    <a:pt x="329473" y="283641"/>
                  </a:lnTo>
                  <a:lnTo>
                    <a:pt x="318196" y="327571"/>
                  </a:lnTo>
                  <a:lnTo>
                    <a:pt x="337774" y="327571"/>
                  </a:lnTo>
                  <a:lnTo>
                    <a:pt x="349052" y="283641"/>
                  </a:lnTo>
                  <a:close/>
                </a:path>
                <a:path w="396875" h="405129">
                  <a:moveTo>
                    <a:pt x="200790" y="287756"/>
                  </a:moveTo>
                  <a:lnTo>
                    <a:pt x="166494" y="287756"/>
                  </a:lnTo>
                  <a:lnTo>
                    <a:pt x="206779" y="314591"/>
                  </a:lnTo>
                  <a:lnTo>
                    <a:pt x="210131" y="316928"/>
                  </a:lnTo>
                  <a:lnTo>
                    <a:pt x="214754" y="316903"/>
                  </a:lnTo>
                  <a:lnTo>
                    <a:pt x="241551" y="295529"/>
                  </a:lnTo>
                  <a:lnTo>
                    <a:pt x="260676" y="295529"/>
                  </a:lnTo>
                  <a:lnTo>
                    <a:pt x="261338" y="289521"/>
                  </a:lnTo>
                  <a:lnTo>
                    <a:pt x="203439" y="289521"/>
                  </a:lnTo>
                  <a:lnTo>
                    <a:pt x="200790" y="287756"/>
                  </a:lnTo>
                  <a:close/>
                </a:path>
                <a:path w="396875" h="405129">
                  <a:moveTo>
                    <a:pt x="187765" y="198805"/>
                  </a:moveTo>
                  <a:lnTo>
                    <a:pt x="151242" y="198805"/>
                  </a:lnTo>
                  <a:lnTo>
                    <a:pt x="205953" y="232041"/>
                  </a:lnTo>
                  <a:lnTo>
                    <a:pt x="203439" y="289521"/>
                  </a:lnTo>
                  <a:lnTo>
                    <a:pt x="261338" y="289521"/>
                  </a:lnTo>
                  <a:lnTo>
                    <a:pt x="261690" y="286321"/>
                  </a:lnTo>
                  <a:lnTo>
                    <a:pt x="222590" y="286321"/>
                  </a:lnTo>
                  <a:lnTo>
                    <a:pt x="224990" y="231736"/>
                  </a:lnTo>
                  <a:lnTo>
                    <a:pt x="246443" y="215392"/>
                  </a:lnTo>
                  <a:lnTo>
                    <a:pt x="215059" y="215392"/>
                  </a:lnTo>
                  <a:lnTo>
                    <a:pt x="187765" y="198805"/>
                  </a:lnTo>
                  <a:close/>
                </a:path>
                <a:path w="396875" h="405129">
                  <a:moveTo>
                    <a:pt x="286451" y="199466"/>
                  </a:moveTo>
                  <a:lnTo>
                    <a:pt x="267345" y="199466"/>
                  </a:lnTo>
                  <a:lnTo>
                    <a:pt x="262608" y="254419"/>
                  </a:lnTo>
                  <a:lnTo>
                    <a:pt x="222590" y="286321"/>
                  </a:lnTo>
                  <a:lnTo>
                    <a:pt x="261690" y="286321"/>
                  </a:lnTo>
                  <a:lnTo>
                    <a:pt x="261986" y="283641"/>
                  </a:lnTo>
                  <a:lnTo>
                    <a:pt x="349052" y="283641"/>
                  </a:lnTo>
                  <a:lnTo>
                    <a:pt x="350670" y="277342"/>
                  </a:lnTo>
                  <a:lnTo>
                    <a:pt x="351241" y="274116"/>
                  </a:lnTo>
                  <a:lnTo>
                    <a:pt x="350835" y="271373"/>
                  </a:lnTo>
                  <a:lnTo>
                    <a:pt x="349463" y="264591"/>
                  </a:lnTo>
                  <a:lnTo>
                    <a:pt x="280337" y="264591"/>
                  </a:lnTo>
                  <a:lnTo>
                    <a:pt x="314729" y="237159"/>
                  </a:lnTo>
                  <a:lnTo>
                    <a:pt x="283207" y="237159"/>
                  </a:lnTo>
                  <a:lnTo>
                    <a:pt x="286451" y="199466"/>
                  </a:lnTo>
                  <a:close/>
                </a:path>
                <a:path w="396875" h="405129">
                  <a:moveTo>
                    <a:pt x="116884" y="231838"/>
                  </a:moveTo>
                  <a:lnTo>
                    <a:pt x="82128" y="231838"/>
                  </a:lnTo>
                  <a:lnTo>
                    <a:pt x="131582" y="264591"/>
                  </a:lnTo>
                  <a:lnTo>
                    <a:pt x="166029" y="264591"/>
                  </a:lnTo>
                  <a:lnTo>
                    <a:pt x="153185" y="256032"/>
                  </a:lnTo>
                  <a:lnTo>
                    <a:pt x="152745" y="243078"/>
                  </a:lnTo>
                  <a:lnTo>
                    <a:pt x="133741" y="243078"/>
                  </a:lnTo>
                  <a:lnTo>
                    <a:pt x="116884" y="231838"/>
                  </a:lnTo>
                  <a:close/>
                </a:path>
                <a:path w="396875" h="405129">
                  <a:moveTo>
                    <a:pt x="342551" y="230403"/>
                  </a:moveTo>
                  <a:lnTo>
                    <a:pt x="323200" y="230403"/>
                  </a:lnTo>
                  <a:lnTo>
                    <a:pt x="330108" y="264591"/>
                  </a:lnTo>
                  <a:lnTo>
                    <a:pt x="349463" y="264591"/>
                  </a:lnTo>
                  <a:lnTo>
                    <a:pt x="342551" y="230403"/>
                  </a:lnTo>
                  <a:close/>
                </a:path>
                <a:path w="396875" h="405129">
                  <a:moveTo>
                    <a:pt x="120237" y="157772"/>
                  </a:moveTo>
                  <a:lnTo>
                    <a:pt x="83690" y="157772"/>
                  </a:lnTo>
                  <a:lnTo>
                    <a:pt x="131836" y="187020"/>
                  </a:lnTo>
                  <a:lnTo>
                    <a:pt x="133741" y="243078"/>
                  </a:lnTo>
                  <a:lnTo>
                    <a:pt x="152745" y="243078"/>
                  </a:lnTo>
                  <a:lnTo>
                    <a:pt x="151242" y="198805"/>
                  </a:lnTo>
                  <a:lnTo>
                    <a:pt x="187765" y="198805"/>
                  </a:lnTo>
                  <a:lnTo>
                    <a:pt x="158862" y="181241"/>
                  </a:lnTo>
                  <a:lnTo>
                    <a:pt x="175347" y="170332"/>
                  </a:lnTo>
                  <a:lnTo>
                    <a:pt x="140904" y="170332"/>
                  </a:lnTo>
                  <a:lnTo>
                    <a:pt x="120237" y="157772"/>
                  </a:lnTo>
                  <a:close/>
                </a:path>
                <a:path w="396875" h="405129">
                  <a:moveTo>
                    <a:pt x="343398" y="156083"/>
                  </a:moveTo>
                  <a:lnTo>
                    <a:pt x="324292" y="156083"/>
                  </a:lnTo>
                  <a:lnTo>
                    <a:pt x="318539" y="209308"/>
                  </a:lnTo>
                  <a:lnTo>
                    <a:pt x="283207" y="237159"/>
                  </a:lnTo>
                  <a:lnTo>
                    <a:pt x="314729" y="237159"/>
                  </a:lnTo>
                  <a:lnTo>
                    <a:pt x="323200" y="230403"/>
                  </a:lnTo>
                  <a:lnTo>
                    <a:pt x="342551" y="230403"/>
                  </a:lnTo>
                  <a:lnTo>
                    <a:pt x="339862" y="217106"/>
                  </a:lnTo>
                  <a:lnTo>
                    <a:pt x="369883" y="193141"/>
                  </a:lnTo>
                  <a:lnTo>
                    <a:pt x="339405" y="193141"/>
                  </a:lnTo>
                  <a:lnTo>
                    <a:pt x="343398" y="156083"/>
                  </a:lnTo>
                  <a:close/>
                </a:path>
                <a:path w="396875" h="405129">
                  <a:moveTo>
                    <a:pt x="245688" y="149783"/>
                  </a:moveTo>
                  <a:lnTo>
                    <a:pt x="206398" y="149783"/>
                  </a:lnTo>
                  <a:lnTo>
                    <a:pt x="261325" y="180162"/>
                  </a:lnTo>
                  <a:lnTo>
                    <a:pt x="215059" y="215392"/>
                  </a:lnTo>
                  <a:lnTo>
                    <a:pt x="246443" y="215392"/>
                  </a:lnTo>
                  <a:lnTo>
                    <a:pt x="267345" y="199466"/>
                  </a:lnTo>
                  <a:lnTo>
                    <a:pt x="286451" y="199466"/>
                  </a:lnTo>
                  <a:lnTo>
                    <a:pt x="287792" y="183883"/>
                  </a:lnTo>
                  <a:lnTo>
                    <a:pt x="309206" y="167563"/>
                  </a:lnTo>
                  <a:lnTo>
                    <a:pt x="277848" y="167563"/>
                  </a:lnTo>
                  <a:lnTo>
                    <a:pt x="245688" y="149783"/>
                  </a:lnTo>
                  <a:close/>
                </a:path>
                <a:path w="396875" h="405129">
                  <a:moveTo>
                    <a:pt x="57632" y="119748"/>
                  </a:moveTo>
                  <a:lnTo>
                    <a:pt x="21117" y="119748"/>
                  </a:lnTo>
                  <a:lnTo>
                    <a:pt x="64132" y="145884"/>
                  </a:lnTo>
                  <a:lnTo>
                    <a:pt x="66558" y="198285"/>
                  </a:lnTo>
                  <a:lnTo>
                    <a:pt x="85572" y="198285"/>
                  </a:lnTo>
                  <a:lnTo>
                    <a:pt x="83690" y="157772"/>
                  </a:lnTo>
                  <a:lnTo>
                    <a:pt x="120237" y="157772"/>
                  </a:lnTo>
                  <a:lnTo>
                    <a:pt x="91755" y="140462"/>
                  </a:lnTo>
                  <a:lnTo>
                    <a:pt x="110356" y="129324"/>
                  </a:lnTo>
                  <a:lnTo>
                    <a:pt x="73391" y="129324"/>
                  </a:lnTo>
                  <a:lnTo>
                    <a:pt x="57632" y="119748"/>
                  </a:lnTo>
                  <a:close/>
                </a:path>
                <a:path w="396875" h="405129">
                  <a:moveTo>
                    <a:pt x="392936" y="118351"/>
                  </a:moveTo>
                  <a:lnTo>
                    <a:pt x="373796" y="118351"/>
                  </a:lnTo>
                  <a:lnTo>
                    <a:pt x="367103" y="171056"/>
                  </a:lnTo>
                  <a:lnTo>
                    <a:pt x="339405" y="193141"/>
                  </a:lnTo>
                  <a:lnTo>
                    <a:pt x="369883" y="193141"/>
                  </a:lnTo>
                  <a:lnTo>
                    <a:pt x="383804" y="182029"/>
                  </a:lnTo>
                  <a:lnTo>
                    <a:pt x="385125" y="179844"/>
                  </a:lnTo>
                  <a:lnTo>
                    <a:pt x="392936" y="118351"/>
                  </a:lnTo>
                  <a:close/>
                </a:path>
                <a:path w="396875" h="405129">
                  <a:moveTo>
                    <a:pt x="177986" y="112356"/>
                  </a:moveTo>
                  <a:lnTo>
                    <a:pt x="138694" y="112356"/>
                  </a:lnTo>
                  <a:lnTo>
                    <a:pt x="187627" y="139420"/>
                  </a:lnTo>
                  <a:lnTo>
                    <a:pt x="140904" y="170332"/>
                  </a:lnTo>
                  <a:lnTo>
                    <a:pt x="175347" y="170332"/>
                  </a:lnTo>
                  <a:lnTo>
                    <a:pt x="206398" y="149783"/>
                  </a:lnTo>
                  <a:lnTo>
                    <a:pt x="245688" y="149783"/>
                  </a:lnTo>
                  <a:lnTo>
                    <a:pt x="224279" y="137947"/>
                  </a:lnTo>
                  <a:lnTo>
                    <a:pt x="239964" y="127571"/>
                  </a:lnTo>
                  <a:lnTo>
                    <a:pt x="205521" y="127571"/>
                  </a:lnTo>
                  <a:lnTo>
                    <a:pt x="177986" y="112356"/>
                  </a:lnTo>
                  <a:close/>
                </a:path>
                <a:path w="396875" h="405129">
                  <a:moveTo>
                    <a:pt x="308240" y="110642"/>
                  </a:moveTo>
                  <a:lnTo>
                    <a:pt x="265554" y="110642"/>
                  </a:lnTo>
                  <a:lnTo>
                    <a:pt x="318158" y="136842"/>
                  </a:lnTo>
                  <a:lnTo>
                    <a:pt x="277848" y="167563"/>
                  </a:lnTo>
                  <a:lnTo>
                    <a:pt x="309206" y="167563"/>
                  </a:lnTo>
                  <a:lnTo>
                    <a:pt x="324292" y="156083"/>
                  </a:lnTo>
                  <a:lnTo>
                    <a:pt x="343398" y="156083"/>
                  </a:lnTo>
                  <a:lnTo>
                    <a:pt x="345107" y="140220"/>
                  </a:lnTo>
                  <a:lnTo>
                    <a:pt x="366399" y="123990"/>
                  </a:lnTo>
                  <a:lnTo>
                    <a:pt x="335049" y="123990"/>
                  </a:lnTo>
                  <a:lnTo>
                    <a:pt x="308240" y="110642"/>
                  </a:lnTo>
                  <a:close/>
                </a:path>
                <a:path w="396875" h="405129">
                  <a:moveTo>
                    <a:pt x="115982" y="78079"/>
                  </a:moveTo>
                  <a:lnTo>
                    <a:pt x="76693" y="78079"/>
                  </a:lnTo>
                  <a:lnTo>
                    <a:pt x="119466" y="101727"/>
                  </a:lnTo>
                  <a:lnTo>
                    <a:pt x="73391" y="129324"/>
                  </a:lnTo>
                  <a:lnTo>
                    <a:pt x="110356" y="129324"/>
                  </a:lnTo>
                  <a:lnTo>
                    <a:pt x="138694" y="112356"/>
                  </a:lnTo>
                  <a:lnTo>
                    <a:pt x="177986" y="112356"/>
                  </a:lnTo>
                  <a:lnTo>
                    <a:pt x="157553" y="101066"/>
                  </a:lnTo>
                  <a:lnTo>
                    <a:pt x="175305" y="90436"/>
                  </a:lnTo>
                  <a:lnTo>
                    <a:pt x="138326" y="90436"/>
                  </a:lnTo>
                  <a:lnTo>
                    <a:pt x="115982" y="78079"/>
                  </a:lnTo>
                  <a:close/>
                </a:path>
                <a:path w="396875" h="405129">
                  <a:moveTo>
                    <a:pt x="240560" y="76936"/>
                  </a:moveTo>
                  <a:lnTo>
                    <a:pt x="197851" y="76936"/>
                  </a:lnTo>
                  <a:lnTo>
                    <a:pt x="245882" y="100850"/>
                  </a:lnTo>
                  <a:lnTo>
                    <a:pt x="205521" y="127571"/>
                  </a:lnTo>
                  <a:lnTo>
                    <a:pt x="239964" y="127571"/>
                  </a:lnTo>
                  <a:lnTo>
                    <a:pt x="265554" y="110642"/>
                  </a:lnTo>
                  <a:lnTo>
                    <a:pt x="308240" y="110642"/>
                  </a:lnTo>
                  <a:lnTo>
                    <a:pt x="283880" y="98513"/>
                  </a:lnTo>
                  <a:lnTo>
                    <a:pt x="298668" y="88722"/>
                  </a:lnTo>
                  <a:lnTo>
                    <a:pt x="264233" y="88722"/>
                  </a:lnTo>
                  <a:lnTo>
                    <a:pt x="240560" y="76936"/>
                  </a:lnTo>
                  <a:close/>
                </a:path>
                <a:path w="396875" h="405129">
                  <a:moveTo>
                    <a:pt x="363740" y="76784"/>
                  </a:moveTo>
                  <a:lnTo>
                    <a:pt x="316697" y="76784"/>
                  </a:lnTo>
                  <a:lnTo>
                    <a:pt x="367510" y="99250"/>
                  </a:lnTo>
                  <a:lnTo>
                    <a:pt x="335049" y="123990"/>
                  </a:lnTo>
                  <a:lnTo>
                    <a:pt x="366399" y="123990"/>
                  </a:lnTo>
                  <a:lnTo>
                    <a:pt x="373796" y="118351"/>
                  </a:lnTo>
                  <a:lnTo>
                    <a:pt x="392936" y="118351"/>
                  </a:lnTo>
                  <a:lnTo>
                    <a:pt x="395362" y="99250"/>
                  </a:lnTo>
                  <a:lnTo>
                    <a:pt x="395490" y="98513"/>
                  </a:lnTo>
                  <a:lnTo>
                    <a:pt x="396275" y="94678"/>
                  </a:lnTo>
                  <a:lnTo>
                    <a:pt x="394078" y="90195"/>
                  </a:lnTo>
                  <a:lnTo>
                    <a:pt x="363740" y="76784"/>
                  </a:lnTo>
                  <a:close/>
                </a:path>
                <a:path w="396875" h="405129">
                  <a:moveTo>
                    <a:pt x="182082" y="47815"/>
                  </a:moveTo>
                  <a:lnTo>
                    <a:pt x="139380" y="47815"/>
                  </a:lnTo>
                  <a:lnTo>
                    <a:pt x="177670" y="66878"/>
                  </a:lnTo>
                  <a:lnTo>
                    <a:pt x="138326" y="90436"/>
                  </a:lnTo>
                  <a:lnTo>
                    <a:pt x="175305" y="90436"/>
                  </a:lnTo>
                  <a:lnTo>
                    <a:pt x="197851" y="76936"/>
                  </a:lnTo>
                  <a:lnTo>
                    <a:pt x="240560" y="76936"/>
                  </a:lnTo>
                  <a:lnTo>
                    <a:pt x="217243" y="65328"/>
                  </a:lnTo>
                  <a:lnTo>
                    <a:pt x="234026" y="55270"/>
                  </a:lnTo>
                  <a:lnTo>
                    <a:pt x="197050" y="55270"/>
                  </a:lnTo>
                  <a:lnTo>
                    <a:pt x="182082" y="47815"/>
                  </a:lnTo>
                  <a:close/>
                </a:path>
                <a:path w="396875" h="405129">
                  <a:moveTo>
                    <a:pt x="295535" y="46634"/>
                  </a:moveTo>
                  <a:lnTo>
                    <a:pt x="248435" y="46634"/>
                  </a:lnTo>
                  <a:lnTo>
                    <a:pt x="295996" y="67691"/>
                  </a:lnTo>
                  <a:lnTo>
                    <a:pt x="264233" y="88722"/>
                  </a:lnTo>
                  <a:lnTo>
                    <a:pt x="298668" y="88722"/>
                  </a:lnTo>
                  <a:lnTo>
                    <a:pt x="316697" y="76784"/>
                  </a:lnTo>
                  <a:lnTo>
                    <a:pt x="363740" y="76784"/>
                  </a:lnTo>
                  <a:lnTo>
                    <a:pt x="295535" y="46634"/>
                  </a:lnTo>
                  <a:close/>
                </a:path>
                <a:path w="396875" h="405129">
                  <a:moveTo>
                    <a:pt x="236065" y="20345"/>
                  </a:moveTo>
                  <a:lnTo>
                    <a:pt x="189049" y="20345"/>
                  </a:lnTo>
                  <a:lnTo>
                    <a:pt x="227200" y="37211"/>
                  </a:lnTo>
                  <a:lnTo>
                    <a:pt x="197050" y="55270"/>
                  </a:lnTo>
                  <a:lnTo>
                    <a:pt x="234026" y="55270"/>
                  </a:lnTo>
                  <a:lnTo>
                    <a:pt x="248435" y="46634"/>
                  </a:lnTo>
                  <a:lnTo>
                    <a:pt x="295535" y="46634"/>
                  </a:lnTo>
                  <a:lnTo>
                    <a:pt x="236065" y="20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4" name="object 59"/>
            <p:cNvSpPr/>
            <p:nvPr/>
          </p:nvSpPr>
          <p:spPr>
            <a:xfrm>
              <a:off x="722453" y="6672757"/>
              <a:ext cx="1645920" cy="145415"/>
            </a:xfrm>
            <a:custGeom>
              <a:avLst/>
              <a:gdLst/>
              <a:ahLst/>
              <a:cxnLst/>
              <a:rect l="l" t="t" r="r" b="b"/>
              <a:pathLst>
                <a:path w="1645920" h="145415">
                  <a:moveTo>
                    <a:pt x="27838" y="1422"/>
                  </a:moveTo>
                  <a:lnTo>
                    <a:pt x="0" y="1422"/>
                  </a:lnTo>
                  <a:lnTo>
                    <a:pt x="0" y="141427"/>
                  </a:lnTo>
                  <a:lnTo>
                    <a:pt x="25196" y="141427"/>
                  </a:lnTo>
                  <a:lnTo>
                    <a:pt x="26822" y="138849"/>
                  </a:lnTo>
                  <a:lnTo>
                    <a:pt x="28854" y="135699"/>
                  </a:lnTo>
                  <a:lnTo>
                    <a:pt x="33731" y="128244"/>
                  </a:lnTo>
                  <a:lnTo>
                    <a:pt x="41897" y="115544"/>
                  </a:lnTo>
                  <a:lnTo>
                    <a:pt x="53644" y="97396"/>
                  </a:lnTo>
                  <a:lnTo>
                    <a:pt x="56218" y="93471"/>
                  </a:lnTo>
                  <a:lnTo>
                    <a:pt x="27838" y="93471"/>
                  </a:lnTo>
                  <a:lnTo>
                    <a:pt x="27838" y="1422"/>
                  </a:lnTo>
                  <a:close/>
                </a:path>
                <a:path w="1645920" h="145415">
                  <a:moveTo>
                    <a:pt x="112979" y="50190"/>
                  </a:moveTo>
                  <a:lnTo>
                    <a:pt x="85140" y="50190"/>
                  </a:lnTo>
                  <a:lnTo>
                    <a:pt x="85140" y="141427"/>
                  </a:lnTo>
                  <a:lnTo>
                    <a:pt x="112979" y="141427"/>
                  </a:lnTo>
                  <a:lnTo>
                    <a:pt x="112979" y="50190"/>
                  </a:lnTo>
                  <a:close/>
                </a:path>
                <a:path w="1645920" h="145415">
                  <a:moveTo>
                    <a:pt x="112979" y="1422"/>
                  </a:moveTo>
                  <a:lnTo>
                    <a:pt x="87642" y="1422"/>
                  </a:lnTo>
                  <a:lnTo>
                    <a:pt x="57848" y="47751"/>
                  </a:lnTo>
                  <a:lnTo>
                    <a:pt x="28651" y="93471"/>
                  </a:lnTo>
                  <a:lnTo>
                    <a:pt x="56218" y="93471"/>
                  </a:lnTo>
                  <a:lnTo>
                    <a:pt x="59334" y="88722"/>
                  </a:lnTo>
                  <a:lnTo>
                    <a:pt x="61937" y="84696"/>
                  </a:lnTo>
                  <a:lnTo>
                    <a:pt x="70307" y="71526"/>
                  </a:lnTo>
                  <a:lnTo>
                    <a:pt x="84124" y="50190"/>
                  </a:lnTo>
                  <a:lnTo>
                    <a:pt x="112979" y="50190"/>
                  </a:lnTo>
                  <a:lnTo>
                    <a:pt x="112979" y="1422"/>
                  </a:lnTo>
                  <a:close/>
                </a:path>
                <a:path w="1645920" h="145415">
                  <a:moveTo>
                    <a:pt x="168859" y="1422"/>
                  </a:moveTo>
                  <a:lnTo>
                    <a:pt x="141020" y="1422"/>
                  </a:lnTo>
                  <a:lnTo>
                    <a:pt x="141020" y="141427"/>
                  </a:lnTo>
                  <a:lnTo>
                    <a:pt x="168859" y="141427"/>
                  </a:lnTo>
                  <a:lnTo>
                    <a:pt x="168859" y="82905"/>
                  </a:lnTo>
                  <a:lnTo>
                    <a:pt x="248716" y="82905"/>
                  </a:lnTo>
                  <a:lnTo>
                    <a:pt x="248716" y="57911"/>
                  </a:lnTo>
                  <a:lnTo>
                    <a:pt x="168859" y="57911"/>
                  </a:lnTo>
                  <a:lnTo>
                    <a:pt x="168859" y="1422"/>
                  </a:lnTo>
                  <a:close/>
                </a:path>
                <a:path w="1645920" h="145415">
                  <a:moveTo>
                    <a:pt x="248716" y="82905"/>
                  </a:moveTo>
                  <a:lnTo>
                    <a:pt x="220472" y="82905"/>
                  </a:lnTo>
                  <a:lnTo>
                    <a:pt x="220472" y="141427"/>
                  </a:lnTo>
                  <a:lnTo>
                    <a:pt x="248716" y="141427"/>
                  </a:lnTo>
                  <a:lnTo>
                    <a:pt x="248716" y="82905"/>
                  </a:lnTo>
                  <a:close/>
                </a:path>
                <a:path w="1645920" h="145415">
                  <a:moveTo>
                    <a:pt x="248716" y="1422"/>
                  </a:moveTo>
                  <a:lnTo>
                    <a:pt x="220472" y="1422"/>
                  </a:lnTo>
                  <a:lnTo>
                    <a:pt x="220472" y="57911"/>
                  </a:lnTo>
                  <a:lnTo>
                    <a:pt x="248716" y="57911"/>
                  </a:lnTo>
                  <a:lnTo>
                    <a:pt x="248716" y="1422"/>
                  </a:lnTo>
                  <a:close/>
                </a:path>
                <a:path w="1645920" h="145415">
                  <a:moveTo>
                    <a:pt x="304203" y="1422"/>
                  </a:moveTo>
                  <a:lnTo>
                    <a:pt x="276352" y="1422"/>
                  </a:lnTo>
                  <a:lnTo>
                    <a:pt x="276352" y="141427"/>
                  </a:lnTo>
                  <a:lnTo>
                    <a:pt x="304203" y="141427"/>
                  </a:lnTo>
                  <a:lnTo>
                    <a:pt x="304203" y="82905"/>
                  </a:lnTo>
                  <a:lnTo>
                    <a:pt x="384048" y="82905"/>
                  </a:lnTo>
                  <a:lnTo>
                    <a:pt x="384048" y="57911"/>
                  </a:lnTo>
                  <a:lnTo>
                    <a:pt x="304203" y="57911"/>
                  </a:lnTo>
                  <a:lnTo>
                    <a:pt x="304203" y="1422"/>
                  </a:lnTo>
                  <a:close/>
                </a:path>
                <a:path w="1645920" h="145415">
                  <a:moveTo>
                    <a:pt x="384048" y="82905"/>
                  </a:moveTo>
                  <a:lnTo>
                    <a:pt x="355803" y="82905"/>
                  </a:lnTo>
                  <a:lnTo>
                    <a:pt x="355803" y="141427"/>
                  </a:lnTo>
                  <a:lnTo>
                    <a:pt x="384048" y="141427"/>
                  </a:lnTo>
                  <a:lnTo>
                    <a:pt x="384048" y="82905"/>
                  </a:lnTo>
                  <a:close/>
                </a:path>
                <a:path w="1645920" h="145415">
                  <a:moveTo>
                    <a:pt x="384048" y="1422"/>
                  </a:moveTo>
                  <a:lnTo>
                    <a:pt x="355803" y="1422"/>
                  </a:lnTo>
                  <a:lnTo>
                    <a:pt x="355803" y="57911"/>
                  </a:lnTo>
                  <a:lnTo>
                    <a:pt x="384048" y="57911"/>
                  </a:lnTo>
                  <a:lnTo>
                    <a:pt x="384048" y="1422"/>
                  </a:lnTo>
                  <a:close/>
                </a:path>
                <a:path w="1645920" h="145415">
                  <a:moveTo>
                    <a:pt x="471538" y="0"/>
                  </a:moveTo>
                  <a:lnTo>
                    <a:pt x="457708" y="0"/>
                  </a:lnTo>
                  <a:lnTo>
                    <a:pt x="451040" y="939"/>
                  </a:lnTo>
                  <a:lnTo>
                    <a:pt x="412369" y="31292"/>
                  </a:lnTo>
                  <a:lnTo>
                    <a:pt x="410870" y="37858"/>
                  </a:lnTo>
                  <a:lnTo>
                    <a:pt x="410870" y="104305"/>
                  </a:lnTo>
                  <a:lnTo>
                    <a:pt x="437299" y="137934"/>
                  </a:lnTo>
                  <a:lnTo>
                    <a:pt x="457301" y="142836"/>
                  </a:lnTo>
                  <a:lnTo>
                    <a:pt x="471932" y="142836"/>
                  </a:lnTo>
                  <a:lnTo>
                    <a:pt x="507428" y="127126"/>
                  </a:lnTo>
                  <a:lnTo>
                    <a:pt x="513791" y="117246"/>
                  </a:lnTo>
                  <a:lnTo>
                    <a:pt x="461479" y="117246"/>
                  </a:lnTo>
                  <a:lnTo>
                    <a:pt x="458292" y="116801"/>
                  </a:lnTo>
                  <a:lnTo>
                    <a:pt x="438721" y="46393"/>
                  </a:lnTo>
                  <a:lnTo>
                    <a:pt x="439458" y="42506"/>
                  </a:lnTo>
                  <a:lnTo>
                    <a:pt x="461479" y="25603"/>
                  </a:lnTo>
                  <a:lnTo>
                    <a:pt x="513530" y="25603"/>
                  </a:lnTo>
                  <a:lnTo>
                    <a:pt x="510921" y="20561"/>
                  </a:lnTo>
                  <a:lnTo>
                    <a:pt x="506958" y="15747"/>
                  </a:lnTo>
                  <a:lnTo>
                    <a:pt x="496938" y="8026"/>
                  </a:lnTo>
                  <a:lnTo>
                    <a:pt x="491210" y="5079"/>
                  </a:lnTo>
                  <a:lnTo>
                    <a:pt x="478205" y="1015"/>
                  </a:lnTo>
                  <a:lnTo>
                    <a:pt x="471538" y="0"/>
                  </a:lnTo>
                  <a:close/>
                </a:path>
                <a:path w="1645920" h="145415">
                  <a:moveTo>
                    <a:pt x="513530" y="25603"/>
                  </a:moveTo>
                  <a:lnTo>
                    <a:pt x="467982" y="25603"/>
                  </a:lnTo>
                  <a:lnTo>
                    <a:pt x="471119" y="26073"/>
                  </a:lnTo>
                  <a:lnTo>
                    <a:pt x="477215" y="27965"/>
                  </a:lnTo>
                  <a:lnTo>
                    <a:pt x="490537" y="46393"/>
                  </a:lnTo>
                  <a:lnTo>
                    <a:pt x="490486" y="96723"/>
                  </a:lnTo>
                  <a:lnTo>
                    <a:pt x="467982" y="117246"/>
                  </a:lnTo>
                  <a:lnTo>
                    <a:pt x="513791" y="117246"/>
                  </a:lnTo>
                  <a:lnTo>
                    <a:pt x="516940" y="110947"/>
                  </a:lnTo>
                  <a:lnTo>
                    <a:pt x="518363" y="104305"/>
                  </a:lnTo>
                  <a:lnTo>
                    <a:pt x="518363" y="38671"/>
                  </a:lnTo>
                  <a:lnTo>
                    <a:pt x="516877" y="32067"/>
                  </a:lnTo>
                  <a:lnTo>
                    <a:pt x="513530" y="25603"/>
                  </a:lnTo>
                  <a:close/>
                </a:path>
                <a:path w="1645920" h="145415">
                  <a:moveTo>
                    <a:pt x="573430" y="1422"/>
                  </a:moveTo>
                  <a:lnTo>
                    <a:pt x="545592" y="1422"/>
                  </a:lnTo>
                  <a:lnTo>
                    <a:pt x="545592" y="141427"/>
                  </a:lnTo>
                  <a:lnTo>
                    <a:pt x="707948" y="141427"/>
                  </a:lnTo>
                  <a:lnTo>
                    <a:pt x="707948" y="116433"/>
                  </a:lnTo>
                  <a:lnTo>
                    <a:pt x="573430" y="116433"/>
                  </a:lnTo>
                  <a:lnTo>
                    <a:pt x="573430" y="1422"/>
                  </a:lnTo>
                  <a:close/>
                </a:path>
                <a:path w="1645920" h="145415">
                  <a:moveTo>
                    <a:pt x="640689" y="1422"/>
                  </a:moveTo>
                  <a:lnTo>
                    <a:pt x="612851" y="1422"/>
                  </a:lnTo>
                  <a:lnTo>
                    <a:pt x="612851" y="116433"/>
                  </a:lnTo>
                  <a:lnTo>
                    <a:pt x="640689" y="116433"/>
                  </a:lnTo>
                  <a:lnTo>
                    <a:pt x="640689" y="1422"/>
                  </a:lnTo>
                  <a:close/>
                </a:path>
                <a:path w="1645920" h="145415">
                  <a:moveTo>
                    <a:pt x="707948" y="1422"/>
                  </a:moveTo>
                  <a:lnTo>
                    <a:pt x="680110" y="1422"/>
                  </a:lnTo>
                  <a:lnTo>
                    <a:pt x="680110" y="116433"/>
                  </a:lnTo>
                  <a:lnTo>
                    <a:pt x="707948" y="116433"/>
                  </a:lnTo>
                  <a:lnTo>
                    <a:pt x="707948" y="1422"/>
                  </a:lnTo>
                  <a:close/>
                </a:path>
                <a:path w="1645920" h="145415">
                  <a:moveTo>
                    <a:pt x="763828" y="1422"/>
                  </a:moveTo>
                  <a:lnTo>
                    <a:pt x="735990" y="1422"/>
                  </a:lnTo>
                  <a:lnTo>
                    <a:pt x="735990" y="141427"/>
                  </a:lnTo>
                  <a:lnTo>
                    <a:pt x="763828" y="141427"/>
                  </a:lnTo>
                  <a:lnTo>
                    <a:pt x="763828" y="82295"/>
                  </a:lnTo>
                  <a:lnTo>
                    <a:pt x="825775" y="82295"/>
                  </a:lnTo>
                  <a:lnTo>
                    <a:pt x="820115" y="73926"/>
                  </a:lnTo>
                  <a:lnTo>
                    <a:pt x="815581" y="70573"/>
                  </a:lnTo>
                  <a:lnTo>
                    <a:pt x="809752" y="68681"/>
                  </a:lnTo>
                  <a:lnTo>
                    <a:pt x="814095" y="67182"/>
                  </a:lnTo>
                  <a:lnTo>
                    <a:pt x="817943" y="64134"/>
                  </a:lnTo>
                  <a:lnTo>
                    <a:pt x="822676" y="57708"/>
                  </a:lnTo>
                  <a:lnTo>
                    <a:pt x="763828" y="57708"/>
                  </a:lnTo>
                  <a:lnTo>
                    <a:pt x="763828" y="1422"/>
                  </a:lnTo>
                  <a:close/>
                </a:path>
                <a:path w="1645920" h="145415">
                  <a:moveTo>
                    <a:pt x="825775" y="82295"/>
                  </a:moveTo>
                  <a:lnTo>
                    <a:pt x="781913" y="82295"/>
                  </a:lnTo>
                  <a:lnTo>
                    <a:pt x="784555" y="82524"/>
                  </a:lnTo>
                  <a:lnTo>
                    <a:pt x="789432" y="83477"/>
                  </a:lnTo>
                  <a:lnTo>
                    <a:pt x="814425" y="141427"/>
                  </a:lnTo>
                  <a:lnTo>
                    <a:pt x="844702" y="141427"/>
                  </a:lnTo>
                  <a:lnTo>
                    <a:pt x="831291" y="96304"/>
                  </a:lnTo>
                  <a:lnTo>
                    <a:pt x="829259" y="89395"/>
                  </a:lnTo>
                  <a:lnTo>
                    <a:pt x="826617" y="83540"/>
                  </a:lnTo>
                  <a:lnTo>
                    <a:pt x="825775" y="82295"/>
                  </a:lnTo>
                  <a:close/>
                </a:path>
                <a:path w="1645920" h="145415">
                  <a:moveTo>
                    <a:pt x="842263" y="1422"/>
                  </a:moveTo>
                  <a:lnTo>
                    <a:pt x="813816" y="1422"/>
                  </a:lnTo>
                  <a:lnTo>
                    <a:pt x="801624" y="39827"/>
                  </a:lnTo>
                  <a:lnTo>
                    <a:pt x="800404" y="43484"/>
                  </a:lnTo>
                  <a:lnTo>
                    <a:pt x="780770" y="57708"/>
                  </a:lnTo>
                  <a:lnTo>
                    <a:pt x="822676" y="57708"/>
                  </a:lnTo>
                  <a:lnTo>
                    <a:pt x="824725" y="54927"/>
                  </a:lnTo>
                  <a:lnTo>
                    <a:pt x="827493" y="49161"/>
                  </a:lnTo>
                  <a:lnTo>
                    <a:pt x="829665" y="42252"/>
                  </a:lnTo>
                  <a:lnTo>
                    <a:pt x="842263" y="1422"/>
                  </a:lnTo>
                  <a:close/>
                </a:path>
                <a:path w="1645920" h="145415">
                  <a:moveTo>
                    <a:pt x="925474" y="0"/>
                  </a:moveTo>
                  <a:lnTo>
                    <a:pt x="911656" y="0"/>
                  </a:lnTo>
                  <a:lnTo>
                    <a:pt x="904989" y="939"/>
                  </a:lnTo>
                  <a:lnTo>
                    <a:pt x="866305" y="31292"/>
                  </a:lnTo>
                  <a:lnTo>
                    <a:pt x="864819" y="37858"/>
                  </a:lnTo>
                  <a:lnTo>
                    <a:pt x="864819" y="104305"/>
                  </a:lnTo>
                  <a:lnTo>
                    <a:pt x="891235" y="137934"/>
                  </a:lnTo>
                  <a:lnTo>
                    <a:pt x="911250" y="142836"/>
                  </a:lnTo>
                  <a:lnTo>
                    <a:pt x="925880" y="142836"/>
                  </a:lnTo>
                  <a:lnTo>
                    <a:pt x="961377" y="127126"/>
                  </a:lnTo>
                  <a:lnTo>
                    <a:pt x="967740" y="117246"/>
                  </a:lnTo>
                  <a:lnTo>
                    <a:pt x="915416" y="117246"/>
                  </a:lnTo>
                  <a:lnTo>
                    <a:pt x="912228" y="116801"/>
                  </a:lnTo>
                  <a:lnTo>
                    <a:pt x="892657" y="46393"/>
                  </a:lnTo>
                  <a:lnTo>
                    <a:pt x="893406" y="42506"/>
                  </a:lnTo>
                  <a:lnTo>
                    <a:pt x="915416" y="25603"/>
                  </a:lnTo>
                  <a:lnTo>
                    <a:pt x="967472" y="25603"/>
                  </a:lnTo>
                  <a:lnTo>
                    <a:pt x="964857" y="20561"/>
                  </a:lnTo>
                  <a:lnTo>
                    <a:pt x="960907" y="15747"/>
                  </a:lnTo>
                  <a:lnTo>
                    <a:pt x="950874" y="8026"/>
                  </a:lnTo>
                  <a:lnTo>
                    <a:pt x="945146" y="5079"/>
                  </a:lnTo>
                  <a:lnTo>
                    <a:pt x="932154" y="1015"/>
                  </a:lnTo>
                  <a:lnTo>
                    <a:pt x="925474" y="0"/>
                  </a:lnTo>
                  <a:close/>
                </a:path>
                <a:path w="1645920" h="145415">
                  <a:moveTo>
                    <a:pt x="967472" y="25603"/>
                  </a:moveTo>
                  <a:lnTo>
                    <a:pt x="921918" y="25603"/>
                  </a:lnTo>
                  <a:lnTo>
                    <a:pt x="925068" y="26073"/>
                  </a:lnTo>
                  <a:lnTo>
                    <a:pt x="931163" y="27965"/>
                  </a:lnTo>
                  <a:lnTo>
                    <a:pt x="944473" y="46393"/>
                  </a:lnTo>
                  <a:lnTo>
                    <a:pt x="944422" y="96723"/>
                  </a:lnTo>
                  <a:lnTo>
                    <a:pt x="921918" y="117246"/>
                  </a:lnTo>
                  <a:lnTo>
                    <a:pt x="967740" y="117246"/>
                  </a:lnTo>
                  <a:lnTo>
                    <a:pt x="970889" y="110947"/>
                  </a:lnTo>
                  <a:lnTo>
                    <a:pt x="972312" y="104305"/>
                  </a:lnTo>
                  <a:lnTo>
                    <a:pt x="972312" y="38671"/>
                  </a:lnTo>
                  <a:lnTo>
                    <a:pt x="970826" y="32067"/>
                  </a:lnTo>
                  <a:lnTo>
                    <a:pt x="967472" y="25603"/>
                  </a:lnTo>
                  <a:close/>
                </a:path>
                <a:path w="1645920" h="145415">
                  <a:moveTo>
                    <a:pt x="1106017" y="1422"/>
                  </a:moveTo>
                  <a:lnTo>
                    <a:pt x="1013764" y="1422"/>
                  </a:lnTo>
                  <a:lnTo>
                    <a:pt x="1013764" y="73075"/>
                  </a:lnTo>
                  <a:lnTo>
                    <a:pt x="1013460" y="80606"/>
                  </a:lnTo>
                  <a:lnTo>
                    <a:pt x="997242" y="117779"/>
                  </a:lnTo>
                  <a:lnTo>
                    <a:pt x="986739" y="122123"/>
                  </a:lnTo>
                  <a:lnTo>
                    <a:pt x="992835" y="144881"/>
                  </a:lnTo>
                  <a:lnTo>
                    <a:pt x="1028331" y="126796"/>
                  </a:lnTo>
                  <a:lnTo>
                    <a:pt x="1040055" y="87983"/>
                  </a:lnTo>
                  <a:lnTo>
                    <a:pt x="1041196" y="26415"/>
                  </a:lnTo>
                  <a:lnTo>
                    <a:pt x="1106017" y="26415"/>
                  </a:lnTo>
                  <a:lnTo>
                    <a:pt x="1106017" y="1422"/>
                  </a:lnTo>
                  <a:close/>
                </a:path>
                <a:path w="1645920" h="145415">
                  <a:moveTo>
                    <a:pt x="1106017" y="26415"/>
                  </a:moveTo>
                  <a:lnTo>
                    <a:pt x="1077772" y="26415"/>
                  </a:lnTo>
                  <a:lnTo>
                    <a:pt x="1077772" y="141427"/>
                  </a:lnTo>
                  <a:lnTo>
                    <a:pt x="1106017" y="141427"/>
                  </a:lnTo>
                  <a:lnTo>
                    <a:pt x="1106017" y="26415"/>
                  </a:lnTo>
                  <a:close/>
                </a:path>
                <a:path w="1645920" h="145415">
                  <a:moveTo>
                    <a:pt x="1163116" y="1422"/>
                  </a:moveTo>
                  <a:lnTo>
                    <a:pt x="1135278" y="1422"/>
                  </a:lnTo>
                  <a:lnTo>
                    <a:pt x="1135278" y="141427"/>
                  </a:lnTo>
                  <a:lnTo>
                    <a:pt x="1204163" y="141427"/>
                  </a:lnTo>
                  <a:lnTo>
                    <a:pt x="1210729" y="140106"/>
                  </a:lnTo>
                  <a:lnTo>
                    <a:pt x="1236094" y="116433"/>
                  </a:lnTo>
                  <a:lnTo>
                    <a:pt x="1163116" y="116433"/>
                  </a:lnTo>
                  <a:lnTo>
                    <a:pt x="1163116" y="79654"/>
                  </a:lnTo>
                  <a:lnTo>
                    <a:pt x="1236140" y="79654"/>
                  </a:lnTo>
                  <a:lnTo>
                    <a:pt x="1234439" y="75222"/>
                  </a:lnTo>
                  <a:lnTo>
                    <a:pt x="1202334" y="54660"/>
                  </a:lnTo>
                  <a:lnTo>
                    <a:pt x="1163116" y="54660"/>
                  </a:lnTo>
                  <a:lnTo>
                    <a:pt x="1163116" y="1422"/>
                  </a:lnTo>
                  <a:close/>
                </a:path>
                <a:path w="1645920" h="145415">
                  <a:moveTo>
                    <a:pt x="1236140" y="79654"/>
                  </a:moveTo>
                  <a:lnTo>
                    <a:pt x="1198130" y="79654"/>
                  </a:lnTo>
                  <a:lnTo>
                    <a:pt x="1203172" y="81343"/>
                  </a:lnTo>
                  <a:lnTo>
                    <a:pt x="1210627" y="88112"/>
                  </a:lnTo>
                  <a:lnTo>
                    <a:pt x="1212494" y="92519"/>
                  </a:lnTo>
                  <a:lnTo>
                    <a:pt x="1212494" y="103225"/>
                  </a:lnTo>
                  <a:lnTo>
                    <a:pt x="1210627" y="107619"/>
                  </a:lnTo>
                  <a:lnTo>
                    <a:pt x="1203172" y="114668"/>
                  </a:lnTo>
                  <a:lnTo>
                    <a:pt x="1198194" y="116433"/>
                  </a:lnTo>
                  <a:lnTo>
                    <a:pt x="1236094" y="116433"/>
                  </a:lnTo>
                  <a:lnTo>
                    <a:pt x="1238707" y="108165"/>
                  </a:lnTo>
                  <a:lnTo>
                    <a:pt x="1239482" y="103225"/>
                  </a:lnTo>
                  <a:lnTo>
                    <a:pt x="1239520" y="91605"/>
                  </a:lnTo>
                  <a:lnTo>
                    <a:pt x="1238504" y="85813"/>
                  </a:lnTo>
                  <a:lnTo>
                    <a:pt x="1236140" y="79654"/>
                  </a:lnTo>
                  <a:close/>
                </a:path>
                <a:path w="1645920" h="145415">
                  <a:moveTo>
                    <a:pt x="1287881" y="1422"/>
                  </a:moveTo>
                  <a:lnTo>
                    <a:pt x="1260043" y="1422"/>
                  </a:lnTo>
                  <a:lnTo>
                    <a:pt x="1260043" y="141427"/>
                  </a:lnTo>
                  <a:lnTo>
                    <a:pt x="1287881" y="141427"/>
                  </a:lnTo>
                  <a:lnTo>
                    <a:pt x="1287881" y="82905"/>
                  </a:lnTo>
                  <a:lnTo>
                    <a:pt x="1367739" y="82905"/>
                  </a:lnTo>
                  <a:lnTo>
                    <a:pt x="1367739" y="57911"/>
                  </a:lnTo>
                  <a:lnTo>
                    <a:pt x="1287881" y="57911"/>
                  </a:lnTo>
                  <a:lnTo>
                    <a:pt x="1287881" y="1422"/>
                  </a:lnTo>
                  <a:close/>
                </a:path>
                <a:path w="1645920" h="145415">
                  <a:moveTo>
                    <a:pt x="1367739" y="82905"/>
                  </a:moveTo>
                  <a:lnTo>
                    <a:pt x="1339494" y="82905"/>
                  </a:lnTo>
                  <a:lnTo>
                    <a:pt x="1339494" y="141427"/>
                  </a:lnTo>
                  <a:lnTo>
                    <a:pt x="1367739" y="141427"/>
                  </a:lnTo>
                  <a:lnTo>
                    <a:pt x="1367739" y="82905"/>
                  </a:lnTo>
                  <a:close/>
                </a:path>
                <a:path w="1645920" h="145415">
                  <a:moveTo>
                    <a:pt x="1367739" y="1422"/>
                  </a:moveTo>
                  <a:lnTo>
                    <a:pt x="1339494" y="1422"/>
                  </a:lnTo>
                  <a:lnTo>
                    <a:pt x="1339494" y="57911"/>
                  </a:lnTo>
                  <a:lnTo>
                    <a:pt x="1367739" y="57911"/>
                  </a:lnTo>
                  <a:lnTo>
                    <a:pt x="1367739" y="1422"/>
                  </a:lnTo>
                  <a:close/>
                </a:path>
                <a:path w="1645920" h="145415">
                  <a:moveTo>
                    <a:pt x="1423416" y="1422"/>
                  </a:moveTo>
                  <a:lnTo>
                    <a:pt x="1395577" y="1422"/>
                  </a:lnTo>
                  <a:lnTo>
                    <a:pt x="1395577" y="141427"/>
                  </a:lnTo>
                  <a:lnTo>
                    <a:pt x="1420774" y="141427"/>
                  </a:lnTo>
                  <a:lnTo>
                    <a:pt x="1422400" y="138849"/>
                  </a:lnTo>
                  <a:lnTo>
                    <a:pt x="1424432" y="135699"/>
                  </a:lnTo>
                  <a:lnTo>
                    <a:pt x="1429308" y="128244"/>
                  </a:lnTo>
                  <a:lnTo>
                    <a:pt x="1446301" y="101866"/>
                  </a:lnTo>
                  <a:lnTo>
                    <a:pt x="1451800" y="93471"/>
                  </a:lnTo>
                  <a:lnTo>
                    <a:pt x="1423416" y="93471"/>
                  </a:lnTo>
                  <a:lnTo>
                    <a:pt x="1423416" y="1422"/>
                  </a:lnTo>
                  <a:close/>
                </a:path>
                <a:path w="1645920" h="145415">
                  <a:moveTo>
                    <a:pt x="1508556" y="50190"/>
                  </a:moveTo>
                  <a:lnTo>
                    <a:pt x="1480718" y="50190"/>
                  </a:lnTo>
                  <a:lnTo>
                    <a:pt x="1480718" y="141427"/>
                  </a:lnTo>
                  <a:lnTo>
                    <a:pt x="1508556" y="141427"/>
                  </a:lnTo>
                  <a:lnTo>
                    <a:pt x="1508556" y="50190"/>
                  </a:lnTo>
                  <a:close/>
                </a:path>
                <a:path w="1645920" h="145415">
                  <a:moveTo>
                    <a:pt x="1508556" y="1422"/>
                  </a:moveTo>
                  <a:lnTo>
                    <a:pt x="1483220" y="1422"/>
                  </a:lnTo>
                  <a:lnTo>
                    <a:pt x="1453413" y="47751"/>
                  </a:lnTo>
                  <a:lnTo>
                    <a:pt x="1424228" y="93471"/>
                  </a:lnTo>
                  <a:lnTo>
                    <a:pt x="1451800" y="93471"/>
                  </a:lnTo>
                  <a:lnTo>
                    <a:pt x="1454912" y="88722"/>
                  </a:lnTo>
                  <a:lnTo>
                    <a:pt x="1457515" y="84696"/>
                  </a:lnTo>
                  <a:lnTo>
                    <a:pt x="1465884" y="71526"/>
                  </a:lnTo>
                  <a:lnTo>
                    <a:pt x="1479702" y="50190"/>
                  </a:lnTo>
                  <a:lnTo>
                    <a:pt x="1508556" y="50190"/>
                  </a:lnTo>
                  <a:lnTo>
                    <a:pt x="1508556" y="1422"/>
                  </a:lnTo>
                  <a:close/>
                </a:path>
                <a:path w="1645920" h="145415">
                  <a:moveTo>
                    <a:pt x="1564639" y="1422"/>
                  </a:moveTo>
                  <a:lnTo>
                    <a:pt x="1536801" y="1422"/>
                  </a:lnTo>
                  <a:lnTo>
                    <a:pt x="1536801" y="141427"/>
                  </a:lnTo>
                  <a:lnTo>
                    <a:pt x="1564639" y="141427"/>
                  </a:lnTo>
                  <a:lnTo>
                    <a:pt x="1564639" y="82295"/>
                  </a:lnTo>
                  <a:lnTo>
                    <a:pt x="1626587" y="82295"/>
                  </a:lnTo>
                  <a:lnTo>
                    <a:pt x="1620926" y="73926"/>
                  </a:lnTo>
                  <a:lnTo>
                    <a:pt x="1616379" y="70573"/>
                  </a:lnTo>
                  <a:lnTo>
                    <a:pt x="1610563" y="68681"/>
                  </a:lnTo>
                  <a:lnTo>
                    <a:pt x="1614893" y="67182"/>
                  </a:lnTo>
                  <a:lnTo>
                    <a:pt x="1618767" y="64134"/>
                  </a:lnTo>
                  <a:lnTo>
                    <a:pt x="1623491" y="57708"/>
                  </a:lnTo>
                  <a:lnTo>
                    <a:pt x="1564639" y="57708"/>
                  </a:lnTo>
                  <a:lnTo>
                    <a:pt x="1564639" y="1422"/>
                  </a:lnTo>
                  <a:close/>
                </a:path>
                <a:path w="1645920" h="145415">
                  <a:moveTo>
                    <a:pt x="1626587" y="82295"/>
                  </a:moveTo>
                  <a:lnTo>
                    <a:pt x="1582724" y="82295"/>
                  </a:lnTo>
                  <a:lnTo>
                    <a:pt x="1585366" y="82524"/>
                  </a:lnTo>
                  <a:lnTo>
                    <a:pt x="1590243" y="83477"/>
                  </a:lnTo>
                  <a:lnTo>
                    <a:pt x="1615236" y="141427"/>
                  </a:lnTo>
                  <a:lnTo>
                    <a:pt x="1645513" y="141427"/>
                  </a:lnTo>
                  <a:lnTo>
                    <a:pt x="1632102" y="96304"/>
                  </a:lnTo>
                  <a:lnTo>
                    <a:pt x="1630070" y="89395"/>
                  </a:lnTo>
                  <a:lnTo>
                    <a:pt x="1627428" y="83540"/>
                  </a:lnTo>
                  <a:lnTo>
                    <a:pt x="1626587" y="82295"/>
                  </a:lnTo>
                  <a:close/>
                </a:path>
                <a:path w="1645920" h="145415">
                  <a:moveTo>
                    <a:pt x="1643075" y="1422"/>
                  </a:moveTo>
                  <a:lnTo>
                    <a:pt x="1614627" y="1422"/>
                  </a:lnTo>
                  <a:lnTo>
                    <a:pt x="1602435" y="39827"/>
                  </a:lnTo>
                  <a:lnTo>
                    <a:pt x="1601216" y="43484"/>
                  </a:lnTo>
                  <a:lnTo>
                    <a:pt x="1581569" y="57708"/>
                  </a:lnTo>
                  <a:lnTo>
                    <a:pt x="1623491" y="57708"/>
                  </a:lnTo>
                  <a:lnTo>
                    <a:pt x="1625536" y="54927"/>
                  </a:lnTo>
                  <a:lnTo>
                    <a:pt x="1628305" y="49161"/>
                  </a:lnTo>
                  <a:lnTo>
                    <a:pt x="1630476" y="42252"/>
                  </a:lnTo>
                  <a:lnTo>
                    <a:pt x="1643075" y="1422"/>
                  </a:lnTo>
                  <a:close/>
                </a:path>
              </a:pathLst>
            </a:custGeom>
            <a:solidFill>
              <a:srgbClr val="EC008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5" name="object 60"/>
            <p:cNvSpPr/>
            <p:nvPr/>
          </p:nvSpPr>
          <p:spPr>
            <a:xfrm>
              <a:off x="5128347" y="6849440"/>
              <a:ext cx="568960" cy="142875"/>
            </a:xfrm>
            <a:custGeom>
              <a:avLst/>
              <a:gdLst/>
              <a:ahLst/>
              <a:cxnLst/>
              <a:rect l="l" t="t" r="r" b="b"/>
              <a:pathLst>
                <a:path w="568960" h="142875">
                  <a:moveTo>
                    <a:pt x="61150" y="0"/>
                  </a:moveTo>
                  <a:lnTo>
                    <a:pt x="46393" y="0"/>
                  </a:lnTo>
                  <a:lnTo>
                    <a:pt x="39890" y="952"/>
                  </a:lnTo>
                  <a:lnTo>
                    <a:pt x="1523" y="31127"/>
                  </a:lnTo>
                  <a:lnTo>
                    <a:pt x="0" y="37668"/>
                  </a:lnTo>
                  <a:lnTo>
                    <a:pt x="0" y="105130"/>
                  </a:lnTo>
                  <a:lnTo>
                    <a:pt x="27558" y="137909"/>
                  </a:lnTo>
                  <a:lnTo>
                    <a:pt x="46799" y="142646"/>
                  </a:lnTo>
                  <a:lnTo>
                    <a:pt x="61696" y="142646"/>
                  </a:lnTo>
                  <a:lnTo>
                    <a:pt x="69557" y="141427"/>
                  </a:lnTo>
                  <a:lnTo>
                    <a:pt x="84454" y="136550"/>
                  </a:lnTo>
                  <a:lnTo>
                    <a:pt x="90754" y="133172"/>
                  </a:lnTo>
                  <a:lnTo>
                    <a:pt x="95910" y="128828"/>
                  </a:lnTo>
                  <a:lnTo>
                    <a:pt x="88679" y="117043"/>
                  </a:lnTo>
                  <a:lnTo>
                    <a:pt x="50736" y="117043"/>
                  </a:lnTo>
                  <a:lnTo>
                    <a:pt x="47637" y="116573"/>
                  </a:lnTo>
                  <a:lnTo>
                    <a:pt x="27838" y="96253"/>
                  </a:lnTo>
                  <a:lnTo>
                    <a:pt x="27838" y="46202"/>
                  </a:lnTo>
                  <a:lnTo>
                    <a:pt x="50736" y="25400"/>
                  </a:lnTo>
                  <a:lnTo>
                    <a:pt x="88580" y="25400"/>
                  </a:lnTo>
                  <a:lnTo>
                    <a:pt x="95910" y="13627"/>
                  </a:lnTo>
                  <a:lnTo>
                    <a:pt x="90487" y="8877"/>
                  </a:lnTo>
                  <a:lnTo>
                    <a:pt x="84023" y="5422"/>
                  </a:lnTo>
                  <a:lnTo>
                    <a:pt x="68986" y="1092"/>
                  </a:lnTo>
                  <a:lnTo>
                    <a:pt x="61150" y="0"/>
                  </a:lnTo>
                  <a:close/>
                </a:path>
                <a:path w="568960" h="142875">
                  <a:moveTo>
                    <a:pt x="82702" y="107302"/>
                  </a:moveTo>
                  <a:lnTo>
                    <a:pt x="77825" y="111086"/>
                  </a:lnTo>
                  <a:lnTo>
                    <a:pt x="72986" y="113665"/>
                  </a:lnTo>
                  <a:lnTo>
                    <a:pt x="63360" y="116370"/>
                  </a:lnTo>
                  <a:lnTo>
                    <a:pt x="58585" y="117043"/>
                  </a:lnTo>
                  <a:lnTo>
                    <a:pt x="88679" y="117043"/>
                  </a:lnTo>
                  <a:lnTo>
                    <a:pt x="82702" y="107302"/>
                  </a:lnTo>
                  <a:close/>
                </a:path>
                <a:path w="568960" h="142875">
                  <a:moveTo>
                    <a:pt x="88580" y="25400"/>
                  </a:moveTo>
                  <a:lnTo>
                    <a:pt x="58585" y="25400"/>
                  </a:lnTo>
                  <a:lnTo>
                    <a:pt x="63461" y="26123"/>
                  </a:lnTo>
                  <a:lnTo>
                    <a:pt x="73494" y="28968"/>
                  </a:lnTo>
                  <a:lnTo>
                    <a:pt x="78155" y="31496"/>
                  </a:lnTo>
                  <a:lnTo>
                    <a:pt x="82499" y="35166"/>
                  </a:lnTo>
                  <a:lnTo>
                    <a:pt x="88580" y="25400"/>
                  </a:lnTo>
                  <a:close/>
                </a:path>
                <a:path w="568960" h="142875">
                  <a:moveTo>
                    <a:pt x="173735" y="26212"/>
                  </a:moveTo>
                  <a:lnTo>
                    <a:pt x="145897" y="26212"/>
                  </a:lnTo>
                  <a:lnTo>
                    <a:pt x="145897" y="141236"/>
                  </a:lnTo>
                  <a:lnTo>
                    <a:pt x="173735" y="141236"/>
                  </a:lnTo>
                  <a:lnTo>
                    <a:pt x="173735" y="26212"/>
                  </a:lnTo>
                  <a:close/>
                </a:path>
                <a:path w="568960" h="142875">
                  <a:moveTo>
                    <a:pt x="288124" y="1231"/>
                  </a:moveTo>
                  <a:lnTo>
                    <a:pt x="259689" y="1231"/>
                  </a:lnTo>
                  <a:lnTo>
                    <a:pt x="210515" y="141236"/>
                  </a:lnTo>
                  <a:lnTo>
                    <a:pt x="240182" y="141236"/>
                  </a:lnTo>
                  <a:lnTo>
                    <a:pt x="249326" y="112382"/>
                  </a:lnTo>
                  <a:lnTo>
                    <a:pt x="326842" y="112382"/>
                  </a:lnTo>
                  <a:lnTo>
                    <a:pt x="318702" y="89014"/>
                  </a:lnTo>
                  <a:lnTo>
                    <a:pt x="256844" y="89014"/>
                  </a:lnTo>
                  <a:lnTo>
                    <a:pt x="262534" y="70510"/>
                  </a:lnTo>
                  <a:lnTo>
                    <a:pt x="273303" y="34137"/>
                  </a:lnTo>
                  <a:lnTo>
                    <a:pt x="299586" y="34137"/>
                  </a:lnTo>
                  <a:lnTo>
                    <a:pt x="288124" y="1231"/>
                  </a:lnTo>
                  <a:close/>
                </a:path>
                <a:path w="568960" h="142875">
                  <a:moveTo>
                    <a:pt x="326842" y="112382"/>
                  </a:moveTo>
                  <a:lnTo>
                    <a:pt x="298094" y="112382"/>
                  </a:lnTo>
                  <a:lnTo>
                    <a:pt x="306628" y="141236"/>
                  </a:lnTo>
                  <a:lnTo>
                    <a:pt x="336892" y="141236"/>
                  </a:lnTo>
                  <a:lnTo>
                    <a:pt x="326842" y="112382"/>
                  </a:lnTo>
                  <a:close/>
                </a:path>
                <a:path w="568960" h="142875">
                  <a:moveTo>
                    <a:pt x="299586" y="34137"/>
                  </a:moveTo>
                  <a:lnTo>
                    <a:pt x="274104" y="34137"/>
                  </a:lnTo>
                  <a:lnTo>
                    <a:pt x="285089" y="71132"/>
                  </a:lnTo>
                  <a:lnTo>
                    <a:pt x="290563" y="89014"/>
                  </a:lnTo>
                  <a:lnTo>
                    <a:pt x="318702" y="89014"/>
                  </a:lnTo>
                  <a:lnTo>
                    <a:pt x="299586" y="34137"/>
                  </a:lnTo>
                  <a:close/>
                </a:path>
                <a:path w="568960" h="142875">
                  <a:moveTo>
                    <a:pt x="210705" y="1231"/>
                  </a:moveTo>
                  <a:lnTo>
                    <a:pt x="108711" y="1231"/>
                  </a:lnTo>
                  <a:lnTo>
                    <a:pt x="108711" y="26212"/>
                  </a:lnTo>
                  <a:lnTo>
                    <a:pt x="210705" y="26212"/>
                  </a:lnTo>
                  <a:lnTo>
                    <a:pt x="210705" y="1231"/>
                  </a:lnTo>
                  <a:close/>
                </a:path>
                <a:path w="568960" h="142875">
                  <a:moveTo>
                    <a:pt x="424078" y="1231"/>
                  </a:moveTo>
                  <a:lnTo>
                    <a:pt x="354571" y="1231"/>
                  </a:lnTo>
                  <a:lnTo>
                    <a:pt x="354571" y="141236"/>
                  </a:lnTo>
                  <a:lnTo>
                    <a:pt x="382422" y="141236"/>
                  </a:lnTo>
                  <a:lnTo>
                    <a:pt x="382422" y="88607"/>
                  </a:lnTo>
                  <a:lnTo>
                    <a:pt x="422846" y="88607"/>
                  </a:lnTo>
                  <a:lnTo>
                    <a:pt x="453304" y="63601"/>
                  </a:lnTo>
                  <a:lnTo>
                    <a:pt x="382422" y="63601"/>
                  </a:lnTo>
                  <a:lnTo>
                    <a:pt x="382422" y="26212"/>
                  </a:lnTo>
                  <a:lnTo>
                    <a:pt x="453854" y="26212"/>
                  </a:lnTo>
                  <a:lnTo>
                    <a:pt x="453301" y="24358"/>
                  </a:lnTo>
                  <a:lnTo>
                    <a:pt x="450862" y="19646"/>
                  </a:lnTo>
                  <a:lnTo>
                    <a:pt x="444220" y="11252"/>
                  </a:lnTo>
                  <a:lnTo>
                    <a:pt x="440054" y="7835"/>
                  </a:lnTo>
                  <a:lnTo>
                    <a:pt x="430034" y="2552"/>
                  </a:lnTo>
                  <a:lnTo>
                    <a:pt x="424078" y="1231"/>
                  </a:lnTo>
                  <a:close/>
                </a:path>
                <a:path w="568960" h="142875">
                  <a:moveTo>
                    <a:pt x="453854" y="26212"/>
                  </a:moveTo>
                  <a:lnTo>
                    <a:pt x="417093" y="26212"/>
                  </a:lnTo>
                  <a:lnTo>
                    <a:pt x="421868" y="27978"/>
                  </a:lnTo>
                  <a:lnTo>
                    <a:pt x="425183" y="31534"/>
                  </a:lnTo>
                  <a:lnTo>
                    <a:pt x="428510" y="35064"/>
                  </a:lnTo>
                  <a:lnTo>
                    <a:pt x="430174" y="39560"/>
                  </a:lnTo>
                  <a:lnTo>
                    <a:pt x="430174" y="50330"/>
                  </a:lnTo>
                  <a:lnTo>
                    <a:pt x="428548" y="54762"/>
                  </a:lnTo>
                  <a:lnTo>
                    <a:pt x="425284" y="58293"/>
                  </a:lnTo>
                  <a:lnTo>
                    <a:pt x="422033" y="61849"/>
                  </a:lnTo>
                  <a:lnTo>
                    <a:pt x="417233" y="63601"/>
                  </a:lnTo>
                  <a:lnTo>
                    <a:pt x="453304" y="63601"/>
                  </a:lnTo>
                  <a:lnTo>
                    <a:pt x="456285" y="55206"/>
                  </a:lnTo>
                  <a:lnTo>
                    <a:pt x="457140" y="50330"/>
                  </a:lnTo>
                  <a:lnTo>
                    <a:pt x="457135" y="39560"/>
                  </a:lnTo>
                  <a:lnTo>
                    <a:pt x="456412" y="34785"/>
                  </a:lnTo>
                  <a:lnTo>
                    <a:pt x="453854" y="26212"/>
                  </a:lnTo>
                  <a:close/>
                </a:path>
                <a:path w="568960" h="142875">
                  <a:moveTo>
                    <a:pt x="531355" y="26212"/>
                  </a:moveTo>
                  <a:lnTo>
                    <a:pt x="503529" y="26212"/>
                  </a:lnTo>
                  <a:lnTo>
                    <a:pt x="503529" y="141236"/>
                  </a:lnTo>
                  <a:lnTo>
                    <a:pt x="531355" y="141236"/>
                  </a:lnTo>
                  <a:lnTo>
                    <a:pt x="531355" y="26212"/>
                  </a:lnTo>
                  <a:close/>
                </a:path>
                <a:path w="568960" h="142875">
                  <a:moveTo>
                    <a:pt x="568337" y="1231"/>
                  </a:moveTo>
                  <a:lnTo>
                    <a:pt x="466343" y="1231"/>
                  </a:lnTo>
                  <a:lnTo>
                    <a:pt x="466343" y="26212"/>
                  </a:lnTo>
                  <a:lnTo>
                    <a:pt x="568337" y="26212"/>
                  </a:lnTo>
                  <a:lnTo>
                    <a:pt x="568337" y="1231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36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945670" y="7050544"/>
              <a:ext cx="933703" cy="551916"/>
            </a:xfrm>
            <a:prstGeom prst="rect">
              <a:avLst/>
            </a:prstGeom>
          </p:spPr>
        </p:pic>
        <p:sp>
          <p:nvSpPr>
            <p:cNvPr id="237" name="object 62"/>
            <p:cNvSpPr/>
            <p:nvPr/>
          </p:nvSpPr>
          <p:spPr>
            <a:xfrm>
              <a:off x="5142520" y="6140868"/>
              <a:ext cx="540385" cy="623570"/>
            </a:xfrm>
            <a:custGeom>
              <a:avLst/>
              <a:gdLst/>
              <a:ahLst/>
              <a:cxnLst/>
              <a:rect l="l" t="t" r="r" b="b"/>
              <a:pathLst>
                <a:path w="540385" h="623570">
                  <a:moveTo>
                    <a:pt x="269989" y="0"/>
                  </a:moveTo>
                  <a:lnTo>
                    <a:pt x="0" y="155879"/>
                  </a:lnTo>
                  <a:lnTo>
                    <a:pt x="0" y="467652"/>
                  </a:lnTo>
                  <a:lnTo>
                    <a:pt x="269989" y="623531"/>
                  </a:lnTo>
                  <a:lnTo>
                    <a:pt x="540004" y="467652"/>
                  </a:lnTo>
                  <a:lnTo>
                    <a:pt x="540004" y="155879"/>
                  </a:lnTo>
                  <a:lnTo>
                    <a:pt x="269989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8" name="object 63"/>
            <p:cNvSpPr/>
            <p:nvPr/>
          </p:nvSpPr>
          <p:spPr>
            <a:xfrm>
              <a:off x="5220410" y="6266306"/>
              <a:ext cx="320675" cy="347980"/>
            </a:xfrm>
            <a:custGeom>
              <a:avLst/>
              <a:gdLst/>
              <a:ahLst/>
              <a:cxnLst/>
              <a:rect l="l" t="t" r="r" b="b"/>
              <a:pathLst>
                <a:path w="320675" h="347979">
                  <a:moveTo>
                    <a:pt x="310845" y="0"/>
                  </a:moveTo>
                  <a:lnTo>
                    <a:pt x="309473" y="152"/>
                  </a:lnTo>
                  <a:lnTo>
                    <a:pt x="308165" y="698"/>
                  </a:lnTo>
                  <a:lnTo>
                    <a:pt x="307886" y="736"/>
                  </a:lnTo>
                  <a:lnTo>
                    <a:pt x="2286" y="139293"/>
                  </a:lnTo>
                  <a:lnTo>
                    <a:pt x="228" y="142405"/>
                  </a:lnTo>
                  <a:lnTo>
                    <a:pt x="0" y="149364"/>
                  </a:lnTo>
                  <a:lnTo>
                    <a:pt x="1866" y="152603"/>
                  </a:lnTo>
                  <a:lnTo>
                    <a:pt x="122491" y="216674"/>
                  </a:lnTo>
                  <a:lnTo>
                    <a:pt x="124104" y="342430"/>
                  </a:lnTo>
                  <a:lnTo>
                    <a:pt x="126834" y="345973"/>
                  </a:lnTo>
                  <a:lnTo>
                    <a:pt x="130746" y="347040"/>
                  </a:lnTo>
                  <a:lnTo>
                    <a:pt x="133121" y="347370"/>
                  </a:lnTo>
                  <a:lnTo>
                    <a:pt x="136232" y="347370"/>
                  </a:lnTo>
                  <a:lnTo>
                    <a:pt x="139204" y="345732"/>
                  </a:lnTo>
                  <a:lnTo>
                    <a:pt x="162947" y="306184"/>
                  </a:lnTo>
                  <a:lnTo>
                    <a:pt x="141770" y="306184"/>
                  </a:lnTo>
                  <a:lnTo>
                    <a:pt x="140741" y="226377"/>
                  </a:lnTo>
                  <a:lnTo>
                    <a:pt x="179567" y="226377"/>
                  </a:lnTo>
                  <a:lnTo>
                    <a:pt x="145986" y="208534"/>
                  </a:lnTo>
                  <a:lnTo>
                    <a:pt x="153795" y="199771"/>
                  </a:lnTo>
                  <a:lnTo>
                    <a:pt x="129451" y="199771"/>
                  </a:lnTo>
                  <a:lnTo>
                    <a:pt x="29794" y="146824"/>
                  </a:lnTo>
                  <a:lnTo>
                    <a:pt x="276225" y="35102"/>
                  </a:lnTo>
                  <a:lnTo>
                    <a:pt x="314556" y="35102"/>
                  </a:lnTo>
                  <a:lnTo>
                    <a:pt x="320408" y="11239"/>
                  </a:lnTo>
                  <a:lnTo>
                    <a:pt x="320382" y="10566"/>
                  </a:lnTo>
                  <a:lnTo>
                    <a:pt x="320598" y="9334"/>
                  </a:lnTo>
                  <a:lnTo>
                    <a:pt x="320548" y="8128"/>
                  </a:lnTo>
                  <a:lnTo>
                    <a:pt x="317500" y="2171"/>
                  </a:lnTo>
                  <a:lnTo>
                    <a:pt x="317411" y="2044"/>
                  </a:lnTo>
                  <a:lnTo>
                    <a:pt x="316903" y="1828"/>
                  </a:lnTo>
                  <a:lnTo>
                    <a:pt x="315810" y="1016"/>
                  </a:lnTo>
                  <a:lnTo>
                    <a:pt x="314642" y="508"/>
                  </a:lnTo>
                  <a:lnTo>
                    <a:pt x="313385" y="266"/>
                  </a:lnTo>
                  <a:lnTo>
                    <a:pt x="312242" y="114"/>
                  </a:lnTo>
                  <a:lnTo>
                    <a:pt x="310845" y="0"/>
                  </a:lnTo>
                  <a:close/>
                </a:path>
                <a:path w="320675" h="347979">
                  <a:moveTo>
                    <a:pt x="179567" y="226377"/>
                  </a:moveTo>
                  <a:lnTo>
                    <a:pt x="140741" y="226377"/>
                  </a:lnTo>
                  <a:lnTo>
                    <a:pt x="177825" y="246075"/>
                  </a:lnTo>
                  <a:lnTo>
                    <a:pt x="141770" y="306184"/>
                  </a:lnTo>
                  <a:lnTo>
                    <a:pt x="162947" y="306184"/>
                  </a:lnTo>
                  <a:lnTo>
                    <a:pt x="193890" y="254609"/>
                  </a:lnTo>
                  <a:lnTo>
                    <a:pt x="232699" y="254609"/>
                  </a:lnTo>
                  <a:lnTo>
                    <a:pt x="179567" y="226377"/>
                  </a:lnTo>
                  <a:close/>
                </a:path>
                <a:path w="320675" h="347979">
                  <a:moveTo>
                    <a:pt x="232699" y="254609"/>
                  </a:moveTo>
                  <a:lnTo>
                    <a:pt x="193890" y="254609"/>
                  </a:lnTo>
                  <a:lnTo>
                    <a:pt x="244081" y="281266"/>
                  </a:lnTo>
                  <a:lnTo>
                    <a:pt x="245541" y="281622"/>
                  </a:lnTo>
                  <a:lnTo>
                    <a:pt x="248246" y="281622"/>
                  </a:lnTo>
                  <a:lnTo>
                    <a:pt x="249516" y="281355"/>
                  </a:lnTo>
                  <a:lnTo>
                    <a:pt x="253238" y="279679"/>
                  </a:lnTo>
                  <a:lnTo>
                    <a:pt x="255130" y="277418"/>
                  </a:lnTo>
                  <a:lnTo>
                    <a:pt x="259646" y="259003"/>
                  </a:lnTo>
                  <a:lnTo>
                    <a:pt x="240969" y="259003"/>
                  </a:lnTo>
                  <a:lnTo>
                    <a:pt x="232699" y="254609"/>
                  </a:lnTo>
                  <a:close/>
                </a:path>
                <a:path w="320675" h="347979">
                  <a:moveTo>
                    <a:pt x="312783" y="42329"/>
                  </a:moveTo>
                  <a:lnTo>
                    <a:pt x="294106" y="42329"/>
                  </a:lnTo>
                  <a:lnTo>
                    <a:pt x="240969" y="259003"/>
                  </a:lnTo>
                  <a:lnTo>
                    <a:pt x="259646" y="259003"/>
                  </a:lnTo>
                  <a:lnTo>
                    <a:pt x="312783" y="42329"/>
                  </a:lnTo>
                  <a:close/>
                </a:path>
                <a:path w="320675" h="347979">
                  <a:moveTo>
                    <a:pt x="314556" y="35102"/>
                  </a:moveTo>
                  <a:lnTo>
                    <a:pt x="276225" y="35102"/>
                  </a:lnTo>
                  <a:lnTo>
                    <a:pt x="129451" y="199771"/>
                  </a:lnTo>
                  <a:lnTo>
                    <a:pt x="153795" y="199771"/>
                  </a:lnTo>
                  <a:lnTo>
                    <a:pt x="294106" y="42329"/>
                  </a:lnTo>
                  <a:lnTo>
                    <a:pt x="312783" y="42329"/>
                  </a:lnTo>
                  <a:lnTo>
                    <a:pt x="314556" y="351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39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85648" y="5993218"/>
              <a:ext cx="1017346" cy="1174750"/>
            </a:xfrm>
            <a:prstGeom prst="rect">
              <a:avLst/>
            </a:prstGeom>
          </p:spPr>
        </p:pic>
        <p:sp>
          <p:nvSpPr>
            <p:cNvPr id="240" name="object 65"/>
            <p:cNvSpPr/>
            <p:nvPr/>
          </p:nvSpPr>
          <p:spPr>
            <a:xfrm>
              <a:off x="4633084" y="8229001"/>
              <a:ext cx="1565275" cy="1807210"/>
            </a:xfrm>
            <a:custGeom>
              <a:avLst/>
              <a:gdLst/>
              <a:ahLst/>
              <a:cxnLst/>
              <a:rect l="l" t="t" r="r" b="b"/>
              <a:pathLst>
                <a:path w="1565275" h="1807209">
                  <a:moveTo>
                    <a:pt x="782358" y="0"/>
                  </a:moveTo>
                  <a:lnTo>
                    <a:pt x="0" y="451688"/>
                  </a:lnTo>
                  <a:lnTo>
                    <a:pt x="0" y="1355064"/>
                  </a:lnTo>
                  <a:lnTo>
                    <a:pt x="782358" y="1806765"/>
                  </a:lnTo>
                  <a:lnTo>
                    <a:pt x="1564703" y="1355064"/>
                  </a:lnTo>
                  <a:lnTo>
                    <a:pt x="1564703" y="451688"/>
                  </a:lnTo>
                  <a:lnTo>
                    <a:pt x="782358" y="0"/>
                  </a:lnTo>
                  <a:close/>
                </a:path>
              </a:pathLst>
            </a:custGeom>
            <a:solidFill>
              <a:srgbClr val="F7A4A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41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81055" y="9186491"/>
              <a:ext cx="1773364" cy="321678"/>
            </a:xfrm>
            <a:prstGeom prst="rect">
              <a:avLst/>
            </a:prstGeom>
          </p:spPr>
        </p:pic>
        <p:sp>
          <p:nvSpPr>
            <p:cNvPr id="242" name="object 67"/>
            <p:cNvSpPr/>
            <p:nvPr/>
          </p:nvSpPr>
          <p:spPr>
            <a:xfrm>
              <a:off x="4577280" y="9154413"/>
              <a:ext cx="693420" cy="186690"/>
            </a:xfrm>
            <a:custGeom>
              <a:avLst/>
              <a:gdLst/>
              <a:ahLst/>
              <a:cxnLst/>
              <a:rect l="l" t="t" r="r" b="b"/>
              <a:pathLst>
                <a:path w="693420" h="186690">
                  <a:moveTo>
                    <a:pt x="285699" y="0"/>
                  </a:moveTo>
                  <a:lnTo>
                    <a:pt x="0" y="22656"/>
                  </a:lnTo>
                  <a:lnTo>
                    <a:pt x="400507" y="186245"/>
                  </a:lnTo>
                  <a:lnTo>
                    <a:pt x="693343" y="107162"/>
                  </a:lnTo>
                  <a:lnTo>
                    <a:pt x="285699" y="0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3" name="object 68"/>
            <p:cNvSpPr/>
            <p:nvPr/>
          </p:nvSpPr>
          <p:spPr>
            <a:xfrm>
              <a:off x="4576710" y="9177070"/>
              <a:ext cx="401320" cy="196215"/>
            </a:xfrm>
            <a:custGeom>
              <a:avLst/>
              <a:gdLst/>
              <a:ahLst/>
              <a:cxnLst/>
              <a:rect l="l" t="t" r="r" b="b"/>
              <a:pathLst>
                <a:path w="401320" h="196215">
                  <a:moveTo>
                    <a:pt x="571" y="0"/>
                  </a:moveTo>
                  <a:lnTo>
                    <a:pt x="0" y="22250"/>
                  </a:lnTo>
                  <a:lnTo>
                    <a:pt x="399402" y="195668"/>
                  </a:lnTo>
                  <a:lnTo>
                    <a:pt x="401078" y="16358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44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76101" y="9260557"/>
              <a:ext cx="304203" cy="112166"/>
            </a:xfrm>
            <a:prstGeom prst="rect">
              <a:avLst/>
            </a:prstGeom>
          </p:spPr>
        </p:pic>
        <p:sp>
          <p:nvSpPr>
            <p:cNvPr id="245" name="object 70"/>
            <p:cNvSpPr/>
            <p:nvPr/>
          </p:nvSpPr>
          <p:spPr>
            <a:xfrm>
              <a:off x="4850643" y="8824632"/>
              <a:ext cx="589915" cy="436245"/>
            </a:xfrm>
            <a:custGeom>
              <a:avLst/>
              <a:gdLst/>
              <a:ahLst/>
              <a:cxnLst/>
              <a:rect l="l" t="t" r="r" b="b"/>
              <a:pathLst>
                <a:path w="589914" h="436245">
                  <a:moveTo>
                    <a:pt x="168356" y="0"/>
                  </a:moveTo>
                  <a:lnTo>
                    <a:pt x="130746" y="16669"/>
                  </a:lnTo>
                  <a:lnTo>
                    <a:pt x="2976" y="293293"/>
                  </a:lnTo>
                  <a:lnTo>
                    <a:pt x="0" y="307809"/>
                  </a:lnTo>
                  <a:lnTo>
                    <a:pt x="3851" y="320501"/>
                  </a:lnTo>
                  <a:lnTo>
                    <a:pt x="13158" y="330382"/>
                  </a:lnTo>
                  <a:lnTo>
                    <a:pt x="26547" y="336461"/>
                  </a:lnTo>
                  <a:lnTo>
                    <a:pt x="413428" y="435990"/>
                  </a:lnTo>
                  <a:lnTo>
                    <a:pt x="428383" y="436207"/>
                  </a:lnTo>
                  <a:lnTo>
                    <a:pt x="442328" y="430310"/>
                  </a:lnTo>
                  <a:lnTo>
                    <a:pt x="453799" y="420028"/>
                  </a:lnTo>
                  <a:lnTo>
                    <a:pt x="461332" y="407085"/>
                  </a:lnTo>
                  <a:lnTo>
                    <a:pt x="587100" y="67678"/>
                  </a:lnTo>
                  <a:lnTo>
                    <a:pt x="589300" y="52657"/>
                  </a:lnTo>
                  <a:lnTo>
                    <a:pt x="585154" y="39254"/>
                  </a:lnTo>
                  <a:lnTo>
                    <a:pt x="575431" y="29382"/>
                  </a:lnTo>
                  <a:lnTo>
                    <a:pt x="560900" y="24955"/>
                  </a:lnTo>
                  <a:lnTo>
                    <a:pt x="168356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46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58880" y="8833545"/>
              <a:ext cx="564718" cy="361619"/>
            </a:xfrm>
            <a:prstGeom prst="rect">
              <a:avLst/>
            </a:prstGeom>
          </p:spPr>
        </p:pic>
        <p:pic>
          <p:nvPicPr>
            <p:cNvPr id="247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29657" y="8849560"/>
              <a:ext cx="432917" cy="396303"/>
            </a:xfrm>
            <a:prstGeom prst="rect">
              <a:avLst/>
            </a:prstGeom>
          </p:spPr>
        </p:pic>
        <p:sp>
          <p:nvSpPr>
            <p:cNvPr id="248" name="object 73"/>
            <p:cNvSpPr/>
            <p:nvPr/>
          </p:nvSpPr>
          <p:spPr>
            <a:xfrm>
              <a:off x="4692864" y="9163850"/>
              <a:ext cx="530225" cy="140970"/>
            </a:xfrm>
            <a:custGeom>
              <a:avLst/>
              <a:gdLst/>
              <a:ahLst/>
              <a:cxnLst/>
              <a:rect l="l" t="t" r="r" b="b"/>
              <a:pathLst>
                <a:path w="530225" h="140970">
                  <a:moveTo>
                    <a:pt x="169811" y="0"/>
                  </a:moveTo>
                  <a:lnTo>
                    <a:pt x="0" y="17856"/>
                  </a:lnTo>
                  <a:lnTo>
                    <a:pt x="345389" y="140855"/>
                  </a:lnTo>
                  <a:lnTo>
                    <a:pt x="530136" y="93586"/>
                  </a:lnTo>
                  <a:lnTo>
                    <a:pt x="169811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9" name="object 74"/>
            <p:cNvSpPr/>
            <p:nvPr/>
          </p:nvSpPr>
          <p:spPr>
            <a:xfrm>
              <a:off x="4246916" y="8722029"/>
              <a:ext cx="90805" cy="310515"/>
            </a:xfrm>
            <a:custGeom>
              <a:avLst/>
              <a:gdLst/>
              <a:ahLst/>
              <a:cxnLst/>
              <a:rect l="l" t="t" r="r" b="b"/>
              <a:pathLst>
                <a:path w="90804" h="310515">
                  <a:moveTo>
                    <a:pt x="22694" y="0"/>
                  </a:moveTo>
                  <a:lnTo>
                    <a:pt x="0" y="52463"/>
                  </a:lnTo>
                  <a:lnTo>
                    <a:pt x="15341" y="66408"/>
                  </a:lnTo>
                  <a:lnTo>
                    <a:pt x="26911" y="227037"/>
                  </a:lnTo>
                  <a:lnTo>
                    <a:pt x="90589" y="310489"/>
                  </a:lnTo>
                  <a:lnTo>
                    <a:pt x="22694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50" name="object 7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87950" y="9103687"/>
              <a:ext cx="235775" cy="147637"/>
            </a:xfrm>
            <a:prstGeom prst="rect">
              <a:avLst/>
            </a:prstGeom>
          </p:spPr>
        </p:pic>
        <p:sp>
          <p:nvSpPr>
            <p:cNvPr id="251" name="object 76"/>
            <p:cNvSpPr/>
            <p:nvPr/>
          </p:nvSpPr>
          <p:spPr>
            <a:xfrm>
              <a:off x="4910884" y="9165081"/>
              <a:ext cx="59690" cy="54610"/>
            </a:xfrm>
            <a:custGeom>
              <a:avLst/>
              <a:gdLst/>
              <a:ahLst/>
              <a:cxnLst/>
              <a:rect l="l" t="t" r="r" b="b"/>
              <a:pathLst>
                <a:path w="59689" h="54609">
                  <a:moveTo>
                    <a:pt x="41254" y="10960"/>
                  </a:moveTo>
                  <a:lnTo>
                    <a:pt x="17068" y="10960"/>
                  </a:lnTo>
                  <a:lnTo>
                    <a:pt x="23406" y="17792"/>
                  </a:lnTo>
                  <a:lnTo>
                    <a:pt x="26009" y="49707"/>
                  </a:lnTo>
                  <a:lnTo>
                    <a:pt x="34048" y="54241"/>
                  </a:lnTo>
                  <a:lnTo>
                    <a:pt x="34048" y="35102"/>
                  </a:lnTo>
                  <a:lnTo>
                    <a:pt x="30238" y="14185"/>
                  </a:lnTo>
                  <a:lnTo>
                    <a:pt x="45834" y="14185"/>
                  </a:lnTo>
                  <a:lnTo>
                    <a:pt x="41254" y="10960"/>
                  </a:lnTo>
                  <a:close/>
                </a:path>
                <a:path w="59689" h="54609">
                  <a:moveTo>
                    <a:pt x="0" y="0"/>
                  </a:moveTo>
                  <a:lnTo>
                    <a:pt x="15900" y="20142"/>
                  </a:lnTo>
                  <a:lnTo>
                    <a:pt x="15049" y="24612"/>
                  </a:lnTo>
                  <a:lnTo>
                    <a:pt x="13652" y="30772"/>
                  </a:lnTo>
                  <a:lnTo>
                    <a:pt x="13716" y="35102"/>
                  </a:lnTo>
                  <a:lnTo>
                    <a:pt x="13766" y="36080"/>
                  </a:lnTo>
                  <a:lnTo>
                    <a:pt x="17691" y="20396"/>
                  </a:lnTo>
                  <a:lnTo>
                    <a:pt x="17068" y="10960"/>
                  </a:lnTo>
                  <a:lnTo>
                    <a:pt x="41254" y="10960"/>
                  </a:lnTo>
                  <a:lnTo>
                    <a:pt x="31356" y="3987"/>
                  </a:lnTo>
                  <a:lnTo>
                    <a:pt x="0" y="0"/>
                  </a:lnTo>
                  <a:close/>
                </a:path>
                <a:path w="59689" h="54609">
                  <a:moveTo>
                    <a:pt x="45834" y="14185"/>
                  </a:moveTo>
                  <a:lnTo>
                    <a:pt x="30238" y="14185"/>
                  </a:lnTo>
                  <a:lnTo>
                    <a:pt x="59232" y="30860"/>
                  </a:lnTo>
                  <a:lnTo>
                    <a:pt x="58432" y="26746"/>
                  </a:lnTo>
                  <a:lnTo>
                    <a:pt x="57518" y="22415"/>
                  </a:lnTo>
                  <a:lnTo>
                    <a:pt x="45834" y="14185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52" name="object 7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85601" y="9178033"/>
              <a:ext cx="283324" cy="127247"/>
            </a:xfrm>
            <a:prstGeom prst="rect">
              <a:avLst/>
            </a:prstGeom>
          </p:spPr>
        </p:pic>
        <p:sp>
          <p:nvSpPr>
            <p:cNvPr id="253" name="object 78"/>
            <p:cNvSpPr/>
            <p:nvPr/>
          </p:nvSpPr>
          <p:spPr>
            <a:xfrm>
              <a:off x="4794046" y="9208855"/>
              <a:ext cx="154305" cy="86360"/>
            </a:xfrm>
            <a:custGeom>
              <a:avLst/>
              <a:gdLst/>
              <a:ahLst/>
              <a:cxnLst/>
              <a:rect l="l" t="t" r="r" b="b"/>
              <a:pathLst>
                <a:path w="154304" h="86359">
                  <a:moveTo>
                    <a:pt x="114579" y="72326"/>
                  </a:moveTo>
                  <a:lnTo>
                    <a:pt x="105206" y="52743"/>
                  </a:lnTo>
                  <a:lnTo>
                    <a:pt x="103632" y="49453"/>
                  </a:lnTo>
                  <a:lnTo>
                    <a:pt x="103314" y="48806"/>
                  </a:lnTo>
                  <a:lnTo>
                    <a:pt x="89484" y="47713"/>
                  </a:lnTo>
                  <a:lnTo>
                    <a:pt x="42494" y="48933"/>
                  </a:lnTo>
                  <a:lnTo>
                    <a:pt x="31813" y="49453"/>
                  </a:lnTo>
                  <a:lnTo>
                    <a:pt x="24866" y="48895"/>
                  </a:lnTo>
                  <a:lnTo>
                    <a:pt x="16573" y="46913"/>
                  </a:lnTo>
                  <a:lnTo>
                    <a:pt x="8229" y="44246"/>
                  </a:lnTo>
                  <a:lnTo>
                    <a:pt x="1155" y="41668"/>
                  </a:lnTo>
                  <a:lnTo>
                    <a:pt x="469" y="47713"/>
                  </a:lnTo>
                  <a:lnTo>
                    <a:pt x="0" y="51193"/>
                  </a:lnTo>
                  <a:lnTo>
                    <a:pt x="9182" y="55422"/>
                  </a:lnTo>
                  <a:lnTo>
                    <a:pt x="23114" y="57912"/>
                  </a:lnTo>
                  <a:lnTo>
                    <a:pt x="33540" y="58839"/>
                  </a:lnTo>
                  <a:lnTo>
                    <a:pt x="43840" y="58254"/>
                  </a:lnTo>
                  <a:lnTo>
                    <a:pt x="53898" y="56680"/>
                  </a:lnTo>
                  <a:lnTo>
                    <a:pt x="71323" y="53149"/>
                  </a:lnTo>
                  <a:lnTo>
                    <a:pt x="77673" y="52743"/>
                  </a:lnTo>
                  <a:lnTo>
                    <a:pt x="86067" y="53555"/>
                  </a:lnTo>
                  <a:lnTo>
                    <a:pt x="99910" y="55676"/>
                  </a:lnTo>
                  <a:lnTo>
                    <a:pt x="108851" y="70332"/>
                  </a:lnTo>
                  <a:lnTo>
                    <a:pt x="97421" y="72072"/>
                  </a:lnTo>
                  <a:lnTo>
                    <a:pt x="89077" y="74612"/>
                  </a:lnTo>
                  <a:lnTo>
                    <a:pt x="84505" y="67602"/>
                  </a:lnTo>
                  <a:lnTo>
                    <a:pt x="79781" y="59397"/>
                  </a:lnTo>
                  <a:lnTo>
                    <a:pt x="73406" y="56565"/>
                  </a:lnTo>
                  <a:lnTo>
                    <a:pt x="71513" y="57188"/>
                  </a:lnTo>
                  <a:lnTo>
                    <a:pt x="69926" y="58178"/>
                  </a:lnTo>
                  <a:lnTo>
                    <a:pt x="81026" y="75044"/>
                  </a:lnTo>
                  <a:lnTo>
                    <a:pt x="93954" y="79527"/>
                  </a:lnTo>
                  <a:lnTo>
                    <a:pt x="108038" y="74612"/>
                  </a:lnTo>
                  <a:lnTo>
                    <a:pt x="114579" y="72326"/>
                  </a:lnTo>
                  <a:close/>
                </a:path>
                <a:path w="154304" h="86359">
                  <a:moveTo>
                    <a:pt x="134213" y="82016"/>
                  </a:moveTo>
                  <a:lnTo>
                    <a:pt x="107365" y="10934"/>
                  </a:lnTo>
                  <a:lnTo>
                    <a:pt x="105384" y="21869"/>
                  </a:lnTo>
                  <a:lnTo>
                    <a:pt x="131140" y="85775"/>
                  </a:lnTo>
                  <a:lnTo>
                    <a:pt x="134213" y="82016"/>
                  </a:lnTo>
                  <a:close/>
                </a:path>
                <a:path w="154304" h="86359">
                  <a:moveTo>
                    <a:pt x="154101" y="71437"/>
                  </a:moveTo>
                  <a:lnTo>
                    <a:pt x="123774" y="0"/>
                  </a:lnTo>
                  <a:lnTo>
                    <a:pt x="121031" y="8445"/>
                  </a:lnTo>
                  <a:lnTo>
                    <a:pt x="150812" y="76479"/>
                  </a:lnTo>
                  <a:lnTo>
                    <a:pt x="154101" y="71437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54" name="object 7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64227" y="8405606"/>
              <a:ext cx="273652" cy="287146"/>
            </a:xfrm>
            <a:prstGeom prst="rect">
              <a:avLst/>
            </a:prstGeom>
          </p:spPr>
        </p:pic>
        <p:pic>
          <p:nvPicPr>
            <p:cNvPr id="255" name="object 8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226114" y="8564765"/>
              <a:ext cx="81584" cy="114274"/>
            </a:xfrm>
            <a:prstGeom prst="rect">
              <a:avLst/>
            </a:prstGeom>
          </p:spPr>
        </p:pic>
        <p:pic>
          <p:nvPicPr>
            <p:cNvPr id="256" name="object 8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20743" y="8416414"/>
              <a:ext cx="217101" cy="184784"/>
            </a:xfrm>
            <a:prstGeom prst="rect">
              <a:avLst/>
            </a:prstGeom>
          </p:spPr>
        </p:pic>
        <p:sp>
          <p:nvSpPr>
            <p:cNvPr id="257" name="object 82"/>
            <p:cNvSpPr/>
            <p:nvPr/>
          </p:nvSpPr>
          <p:spPr>
            <a:xfrm>
              <a:off x="4138738" y="8283145"/>
              <a:ext cx="336550" cy="286385"/>
            </a:xfrm>
            <a:custGeom>
              <a:avLst/>
              <a:gdLst/>
              <a:ahLst/>
              <a:cxnLst/>
              <a:rect l="l" t="t" r="r" b="b"/>
              <a:pathLst>
                <a:path w="336550" h="286384">
                  <a:moveTo>
                    <a:pt x="86869" y="273848"/>
                  </a:moveTo>
                  <a:lnTo>
                    <a:pt x="34569" y="273848"/>
                  </a:lnTo>
                  <a:lnTo>
                    <a:pt x="42401" y="276255"/>
                  </a:lnTo>
                  <a:lnTo>
                    <a:pt x="76479" y="285824"/>
                  </a:lnTo>
                  <a:lnTo>
                    <a:pt x="83731" y="277507"/>
                  </a:lnTo>
                  <a:lnTo>
                    <a:pt x="86869" y="273848"/>
                  </a:lnTo>
                  <a:close/>
                </a:path>
                <a:path w="336550" h="286384">
                  <a:moveTo>
                    <a:pt x="152962" y="0"/>
                  </a:moveTo>
                  <a:lnTo>
                    <a:pt x="81143" y="7501"/>
                  </a:lnTo>
                  <a:lnTo>
                    <a:pt x="24622" y="32127"/>
                  </a:lnTo>
                  <a:lnTo>
                    <a:pt x="3722" y="77834"/>
                  </a:lnTo>
                  <a:lnTo>
                    <a:pt x="0" y="104912"/>
                  </a:lnTo>
                  <a:lnTo>
                    <a:pt x="968" y="133782"/>
                  </a:lnTo>
                  <a:lnTo>
                    <a:pt x="7769" y="162939"/>
                  </a:lnTo>
                  <a:lnTo>
                    <a:pt x="16616" y="188087"/>
                  </a:lnTo>
                  <a:lnTo>
                    <a:pt x="24197" y="206182"/>
                  </a:lnTo>
                  <a:lnTo>
                    <a:pt x="28037" y="215654"/>
                  </a:lnTo>
                  <a:lnTo>
                    <a:pt x="30518" y="226172"/>
                  </a:lnTo>
                  <a:lnTo>
                    <a:pt x="32350" y="243453"/>
                  </a:lnTo>
                  <a:lnTo>
                    <a:pt x="34531" y="273911"/>
                  </a:lnTo>
                  <a:lnTo>
                    <a:pt x="86869" y="273848"/>
                  </a:lnTo>
                  <a:lnTo>
                    <a:pt x="100082" y="258444"/>
                  </a:lnTo>
                  <a:lnTo>
                    <a:pt x="117423" y="237470"/>
                  </a:lnTo>
                  <a:lnTo>
                    <a:pt x="127647" y="223416"/>
                  </a:lnTo>
                  <a:lnTo>
                    <a:pt x="130068" y="215416"/>
                  </a:lnTo>
                  <a:lnTo>
                    <a:pt x="131205" y="206098"/>
                  </a:lnTo>
                  <a:lnTo>
                    <a:pt x="133725" y="194539"/>
                  </a:lnTo>
                  <a:lnTo>
                    <a:pt x="140296" y="179817"/>
                  </a:lnTo>
                  <a:lnTo>
                    <a:pt x="149112" y="166627"/>
                  </a:lnTo>
                  <a:lnTo>
                    <a:pt x="157757" y="160257"/>
                  </a:lnTo>
                  <a:lnTo>
                    <a:pt x="249616" y="160257"/>
                  </a:lnTo>
                  <a:lnTo>
                    <a:pt x="262364" y="153245"/>
                  </a:lnTo>
                  <a:lnTo>
                    <a:pt x="304474" y="137416"/>
                  </a:lnTo>
                  <a:lnTo>
                    <a:pt x="322097" y="128115"/>
                  </a:lnTo>
                  <a:lnTo>
                    <a:pt x="333111" y="111339"/>
                  </a:lnTo>
                  <a:lnTo>
                    <a:pt x="336343" y="87242"/>
                  </a:lnTo>
                  <a:lnTo>
                    <a:pt x="331398" y="63538"/>
                  </a:lnTo>
                  <a:lnTo>
                    <a:pt x="317880" y="47940"/>
                  </a:lnTo>
                  <a:lnTo>
                    <a:pt x="293084" y="40032"/>
                  </a:lnTo>
                  <a:lnTo>
                    <a:pt x="258722" y="32649"/>
                  </a:lnTo>
                  <a:lnTo>
                    <a:pt x="221063" y="23419"/>
                  </a:lnTo>
                  <a:lnTo>
                    <a:pt x="186372" y="9967"/>
                  </a:lnTo>
                  <a:lnTo>
                    <a:pt x="152962" y="0"/>
                  </a:lnTo>
                  <a:close/>
                </a:path>
                <a:path w="336550" h="286384">
                  <a:moveTo>
                    <a:pt x="249616" y="160257"/>
                  </a:moveTo>
                  <a:lnTo>
                    <a:pt x="157757" y="160257"/>
                  </a:lnTo>
                  <a:lnTo>
                    <a:pt x="168048" y="160677"/>
                  </a:lnTo>
                  <a:lnTo>
                    <a:pt x="181800" y="167854"/>
                  </a:lnTo>
                  <a:lnTo>
                    <a:pt x="194069" y="176368"/>
                  </a:lnTo>
                  <a:lnTo>
                    <a:pt x="199513" y="183198"/>
                  </a:lnTo>
                  <a:lnTo>
                    <a:pt x="199352" y="191939"/>
                  </a:lnTo>
                  <a:lnTo>
                    <a:pt x="194805" y="206182"/>
                  </a:lnTo>
                  <a:lnTo>
                    <a:pt x="218020" y="206182"/>
                  </a:lnTo>
                  <a:lnTo>
                    <a:pt x="219426" y="201502"/>
                  </a:lnTo>
                  <a:lnTo>
                    <a:pt x="223994" y="190099"/>
                  </a:lnTo>
                  <a:lnTo>
                    <a:pt x="232256" y="175927"/>
                  </a:lnTo>
                  <a:lnTo>
                    <a:pt x="244741" y="162939"/>
                  </a:lnTo>
                  <a:lnTo>
                    <a:pt x="249616" y="160257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58" name="object 8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38256" y="8282734"/>
              <a:ext cx="336779" cy="154830"/>
            </a:xfrm>
            <a:prstGeom prst="rect">
              <a:avLst/>
            </a:prstGeom>
          </p:spPr>
        </p:pic>
        <p:sp>
          <p:nvSpPr>
            <p:cNvPr id="259" name="object 84"/>
            <p:cNvSpPr/>
            <p:nvPr/>
          </p:nvSpPr>
          <p:spPr>
            <a:xfrm>
              <a:off x="4070640" y="9382822"/>
              <a:ext cx="748665" cy="131445"/>
            </a:xfrm>
            <a:custGeom>
              <a:avLst/>
              <a:gdLst/>
              <a:ahLst/>
              <a:cxnLst/>
              <a:rect l="l" t="t" r="r" b="b"/>
              <a:pathLst>
                <a:path w="748664" h="131445">
                  <a:moveTo>
                    <a:pt x="338023" y="0"/>
                  </a:moveTo>
                  <a:lnTo>
                    <a:pt x="2984" y="19875"/>
                  </a:lnTo>
                  <a:lnTo>
                    <a:pt x="0" y="129247"/>
                  </a:lnTo>
                  <a:lnTo>
                    <a:pt x="748614" y="131229"/>
                  </a:lnTo>
                  <a:lnTo>
                    <a:pt x="709180" y="91806"/>
                  </a:lnTo>
                  <a:lnTo>
                    <a:pt x="677024" y="70586"/>
                  </a:lnTo>
                  <a:lnTo>
                    <a:pt x="597368" y="40884"/>
                  </a:lnTo>
                  <a:lnTo>
                    <a:pt x="506047" y="25148"/>
                  </a:lnTo>
                  <a:lnTo>
                    <a:pt x="338023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60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005076" y="8566655"/>
              <a:ext cx="805710" cy="863958"/>
            </a:xfrm>
            <a:prstGeom prst="rect">
              <a:avLst/>
            </a:prstGeom>
          </p:spPr>
        </p:pic>
        <p:pic>
          <p:nvPicPr>
            <p:cNvPr id="261" name="object 8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159845" y="8646655"/>
              <a:ext cx="146634" cy="139192"/>
            </a:xfrm>
            <a:prstGeom prst="rect">
              <a:avLst/>
            </a:prstGeom>
          </p:spPr>
        </p:pic>
        <p:pic>
          <p:nvPicPr>
            <p:cNvPr id="262" name="object 8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483783" y="8068129"/>
              <a:ext cx="1176070" cy="1257007"/>
            </a:xfrm>
            <a:prstGeom prst="rect">
              <a:avLst/>
            </a:prstGeom>
          </p:spPr>
        </p:pic>
        <p:sp>
          <p:nvSpPr>
            <p:cNvPr id="263" name="object 88"/>
            <p:cNvSpPr/>
            <p:nvPr/>
          </p:nvSpPr>
          <p:spPr>
            <a:xfrm>
              <a:off x="5949172" y="8068131"/>
              <a:ext cx="291465" cy="930275"/>
            </a:xfrm>
            <a:custGeom>
              <a:avLst/>
              <a:gdLst/>
              <a:ahLst/>
              <a:cxnLst/>
              <a:rect l="l" t="t" r="r" b="b"/>
              <a:pathLst>
                <a:path w="291464" h="930275">
                  <a:moveTo>
                    <a:pt x="269303" y="0"/>
                  </a:moveTo>
                  <a:lnTo>
                    <a:pt x="199480" y="17595"/>
                  </a:lnTo>
                  <a:lnTo>
                    <a:pt x="150589" y="39111"/>
                  </a:lnTo>
                  <a:lnTo>
                    <a:pt x="118002" y="63120"/>
                  </a:lnTo>
                  <a:lnTo>
                    <a:pt x="90957" y="121625"/>
                  </a:lnTo>
                  <a:lnTo>
                    <a:pt x="82074" y="176763"/>
                  </a:lnTo>
                  <a:lnTo>
                    <a:pt x="73794" y="237846"/>
                  </a:lnTo>
                  <a:lnTo>
                    <a:pt x="66608" y="299289"/>
                  </a:lnTo>
                  <a:lnTo>
                    <a:pt x="61009" y="355507"/>
                  </a:lnTo>
                  <a:lnTo>
                    <a:pt x="57489" y="400917"/>
                  </a:lnTo>
                  <a:lnTo>
                    <a:pt x="55872" y="463884"/>
                  </a:lnTo>
                  <a:lnTo>
                    <a:pt x="53020" y="510137"/>
                  </a:lnTo>
                  <a:lnTo>
                    <a:pt x="48777" y="563353"/>
                  </a:lnTo>
                  <a:lnTo>
                    <a:pt x="43982" y="617677"/>
                  </a:lnTo>
                  <a:lnTo>
                    <a:pt x="39406" y="668029"/>
                  </a:lnTo>
                  <a:lnTo>
                    <a:pt x="35864" y="708812"/>
                  </a:lnTo>
                  <a:lnTo>
                    <a:pt x="32196" y="750570"/>
                  </a:lnTo>
                  <a:lnTo>
                    <a:pt x="27238" y="786561"/>
                  </a:lnTo>
                  <a:lnTo>
                    <a:pt x="17626" y="836649"/>
                  </a:lnTo>
                  <a:lnTo>
                    <a:pt x="0" y="920699"/>
                  </a:lnTo>
                  <a:lnTo>
                    <a:pt x="171030" y="930262"/>
                  </a:lnTo>
                  <a:lnTo>
                    <a:pt x="169974" y="923897"/>
                  </a:lnTo>
                  <a:lnTo>
                    <a:pt x="168787" y="895746"/>
                  </a:lnTo>
                  <a:lnTo>
                    <a:pt x="170446" y="832225"/>
                  </a:lnTo>
                  <a:lnTo>
                    <a:pt x="177926" y="719747"/>
                  </a:lnTo>
                  <a:lnTo>
                    <a:pt x="182301" y="674841"/>
                  </a:lnTo>
                  <a:lnTo>
                    <a:pt x="188680" y="622131"/>
                  </a:lnTo>
                  <a:lnTo>
                    <a:pt x="196725" y="563224"/>
                  </a:lnTo>
                  <a:lnTo>
                    <a:pt x="206019" y="500244"/>
                  </a:lnTo>
                  <a:lnTo>
                    <a:pt x="216260" y="434542"/>
                  </a:lnTo>
                  <a:lnTo>
                    <a:pt x="227070" y="367983"/>
                  </a:lnTo>
                  <a:lnTo>
                    <a:pt x="238090" y="302304"/>
                  </a:lnTo>
                  <a:lnTo>
                    <a:pt x="248961" y="239242"/>
                  </a:lnTo>
                  <a:lnTo>
                    <a:pt x="259324" y="180535"/>
                  </a:lnTo>
                  <a:lnTo>
                    <a:pt x="268820" y="127919"/>
                  </a:lnTo>
                  <a:lnTo>
                    <a:pt x="277091" y="83131"/>
                  </a:lnTo>
                  <a:lnTo>
                    <a:pt x="288518" y="23987"/>
                  </a:lnTo>
                  <a:lnTo>
                    <a:pt x="290956" y="13106"/>
                  </a:lnTo>
                  <a:lnTo>
                    <a:pt x="269303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64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367574" y="8735298"/>
              <a:ext cx="292279" cy="288351"/>
            </a:xfrm>
            <a:prstGeom prst="rect">
              <a:avLst/>
            </a:prstGeom>
          </p:spPr>
        </p:pic>
        <p:sp>
          <p:nvSpPr>
            <p:cNvPr id="265" name="object 90"/>
            <p:cNvSpPr/>
            <p:nvPr/>
          </p:nvSpPr>
          <p:spPr>
            <a:xfrm>
              <a:off x="5767945" y="8988831"/>
              <a:ext cx="586105" cy="524510"/>
            </a:xfrm>
            <a:custGeom>
              <a:avLst/>
              <a:gdLst/>
              <a:ahLst/>
              <a:cxnLst/>
              <a:rect l="l" t="t" r="r" b="b"/>
              <a:pathLst>
                <a:path w="586104" h="524509">
                  <a:moveTo>
                    <a:pt x="46393" y="308952"/>
                  </a:moveTo>
                  <a:lnTo>
                    <a:pt x="0" y="524141"/>
                  </a:lnTo>
                  <a:lnTo>
                    <a:pt x="257797" y="524141"/>
                  </a:lnTo>
                  <a:lnTo>
                    <a:pt x="261298" y="515664"/>
                  </a:lnTo>
                  <a:lnTo>
                    <a:pt x="264444" y="508185"/>
                  </a:lnTo>
                  <a:lnTo>
                    <a:pt x="267196" y="501804"/>
                  </a:lnTo>
                  <a:lnTo>
                    <a:pt x="269519" y="496620"/>
                  </a:lnTo>
                  <a:lnTo>
                    <a:pt x="282643" y="462901"/>
                  </a:lnTo>
                  <a:lnTo>
                    <a:pt x="293017" y="428702"/>
                  </a:lnTo>
                  <a:lnTo>
                    <a:pt x="299833" y="402192"/>
                  </a:lnTo>
                  <a:lnTo>
                    <a:pt x="302285" y="391541"/>
                  </a:lnTo>
                  <a:lnTo>
                    <a:pt x="580867" y="391541"/>
                  </a:lnTo>
                  <a:lnTo>
                    <a:pt x="578490" y="346130"/>
                  </a:lnTo>
                  <a:lnTo>
                    <a:pt x="577214" y="323710"/>
                  </a:lnTo>
                  <a:lnTo>
                    <a:pt x="540727" y="310235"/>
                  </a:lnTo>
                  <a:lnTo>
                    <a:pt x="54013" y="310235"/>
                  </a:lnTo>
                  <a:lnTo>
                    <a:pt x="46393" y="308952"/>
                  </a:lnTo>
                  <a:close/>
                </a:path>
                <a:path w="586104" h="524509">
                  <a:moveTo>
                    <a:pt x="580867" y="391541"/>
                  </a:moveTo>
                  <a:lnTo>
                    <a:pt x="302285" y="391541"/>
                  </a:lnTo>
                  <a:lnTo>
                    <a:pt x="311231" y="432124"/>
                  </a:lnTo>
                  <a:lnTo>
                    <a:pt x="316653" y="459465"/>
                  </a:lnTo>
                  <a:lnTo>
                    <a:pt x="320750" y="485993"/>
                  </a:lnTo>
                  <a:lnTo>
                    <a:pt x="325716" y="524141"/>
                  </a:lnTo>
                  <a:lnTo>
                    <a:pt x="585673" y="524141"/>
                  </a:lnTo>
                  <a:lnTo>
                    <a:pt x="584212" y="466131"/>
                  </a:lnTo>
                  <a:lnTo>
                    <a:pt x="581320" y="400199"/>
                  </a:lnTo>
                  <a:lnTo>
                    <a:pt x="580867" y="391541"/>
                  </a:lnTo>
                  <a:close/>
                </a:path>
                <a:path w="586104" h="524509">
                  <a:moveTo>
                    <a:pt x="181228" y="0"/>
                  </a:moveTo>
                  <a:lnTo>
                    <a:pt x="126097" y="160633"/>
                  </a:lnTo>
                  <a:lnTo>
                    <a:pt x="97410" y="243797"/>
                  </a:lnTo>
                  <a:lnTo>
                    <a:pt x="82257" y="284340"/>
                  </a:lnTo>
                  <a:lnTo>
                    <a:pt x="54013" y="310235"/>
                  </a:lnTo>
                  <a:lnTo>
                    <a:pt x="540727" y="310235"/>
                  </a:lnTo>
                  <a:lnTo>
                    <a:pt x="499764" y="294046"/>
                  </a:lnTo>
                  <a:lnTo>
                    <a:pt x="459689" y="270116"/>
                  </a:lnTo>
                  <a:lnTo>
                    <a:pt x="408919" y="230358"/>
                  </a:lnTo>
                  <a:lnTo>
                    <a:pt x="377723" y="195021"/>
                  </a:lnTo>
                  <a:lnTo>
                    <a:pt x="362081" y="95886"/>
                  </a:lnTo>
                  <a:lnTo>
                    <a:pt x="355147" y="36138"/>
                  </a:lnTo>
                  <a:lnTo>
                    <a:pt x="352259" y="9563"/>
                  </a:lnTo>
                  <a:lnTo>
                    <a:pt x="181228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6" name="object 91"/>
            <p:cNvSpPr/>
            <p:nvPr/>
          </p:nvSpPr>
          <p:spPr>
            <a:xfrm>
              <a:off x="5767945" y="9225164"/>
              <a:ext cx="104775" cy="288290"/>
            </a:xfrm>
            <a:custGeom>
              <a:avLst/>
              <a:gdLst/>
              <a:ahLst/>
              <a:cxnLst/>
              <a:rect l="l" t="t" r="r" b="b"/>
              <a:pathLst>
                <a:path w="104775" h="288290">
                  <a:moveTo>
                    <a:pt x="46393" y="72618"/>
                  </a:moveTo>
                  <a:lnTo>
                    <a:pt x="0" y="287807"/>
                  </a:lnTo>
                  <a:lnTo>
                    <a:pt x="78866" y="287807"/>
                  </a:lnTo>
                  <a:lnTo>
                    <a:pt x="80517" y="285445"/>
                  </a:lnTo>
                  <a:lnTo>
                    <a:pt x="82143" y="283248"/>
                  </a:lnTo>
                  <a:lnTo>
                    <a:pt x="83756" y="281203"/>
                  </a:lnTo>
                  <a:lnTo>
                    <a:pt x="100771" y="218888"/>
                  </a:lnTo>
                  <a:lnTo>
                    <a:pt x="104586" y="124266"/>
                  </a:lnTo>
                  <a:lnTo>
                    <a:pt x="103041" y="73901"/>
                  </a:lnTo>
                  <a:lnTo>
                    <a:pt x="54013" y="73901"/>
                  </a:lnTo>
                  <a:lnTo>
                    <a:pt x="46393" y="72618"/>
                  </a:lnTo>
                  <a:close/>
                </a:path>
                <a:path w="104775" h="288290">
                  <a:moveTo>
                    <a:pt x="99555" y="0"/>
                  </a:moveTo>
                  <a:lnTo>
                    <a:pt x="82740" y="46926"/>
                  </a:lnTo>
                  <a:lnTo>
                    <a:pt x="63563" y="70739"/>
                  </a:lnTo>
                  <a:lnTo>
                    <a:pt x="62344" y="71602"/>
                  </a:lnTo>
                  <a:lnTo>
                    <a:pt x="61226" y="72199"/>
                  </a:lnTo>
                  <a:lnTo>
                    <a:pt x="54013" y="73901"/>
                  </a:lnTo>
                  <a:lnTo>
                    <a:pt x="103041" y="73901"/>
                  </a:lnTo>
                  <a:lnTo>
                    <a:pt x="101935" y="37812"/>
                  </a:lnTo>
                  <a:lnTo>
                    <a:pt x="99555" y="0"/>
                  </a:lnTo>
                  <a:close/>
                </a:path>
              </a:pathLst>
            </a:custGeom>
            <a:solidFill>
              <a:srgbClr val="2F528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67" name="object 9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070230" y="9195447"/>
              <a:ext cx="279297" cy="317525"/>
            </a:xfrm>
            <a:prstGeom prst="rect">
              <a:avLst/>
            </a:prstGeom>
          </p:spPr>
        </p:pic>
        <p:pic>
          <p:nvPicPr>
            <p:cNvPr id="268" name="object 9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51471" y="7863176"/>
              <a:ext cx="277840" cy="312064"/>
            </a:xfrm>
            <a:prstGeom prst="rect">
              <a:avLst/>
            </a:prstGeom>
          </p:spPr>
        </p:pic>
        <p:pic>
          <p:nvPicPr>
            <p:cNvPr id="269" name="object 9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044373" y="8075396"/>
              <a:ext cx="123926" cy="100393"/>
            </a:xfrm>
            <a:prstGeom prst="rect">
              <a:avLst/>
            </a:prstGeom>
          </p:spPr>
        </p:pic>
        <p:pic>
          <p:nvPicPr>
            <p:cNvPr id="270" name="object 9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72831" y="7872663"/>
              <a:ext cx="110251" cy="225374"/>
            </a:xfrm>
            <a:prstGeom prst="rect">
              <a:avLst/>
            </a:prstGeom>
          </p:spPr>
        </p:pic>
        <p:sp>
          <p:nvSpPr>
            <p:cNvPr id="271" name="object 96"/>
            <p:cNvSpPr/>
            <p:nvPr/>
          </p:nvSpPr>
          <p:spPr>
            <a:xfrm>
              <a:off x="5904701" y="7794612"/>
              <a:ext cx="287020" cy="212725"/>
            </a:xfrm>
            <a:custGeom>
              <a:avLst/>
              <a:gdLst/>
              <a:ahLst/>
              <a:cxnLst/>
              <a:rect l="l" t="t" r="r" b="b"/>
              <a:pathLst>
                <a:path w="287020" h="212725">
                  <a:moveTo>
                    <a:pt x="282583" y="127517"/>
                  </a:moveTo>
                  <a:lnTo>
                    <a:pt x="252837" y="127517"/>
                  </a:lnTo>
                  <a:lnTo>
                    <a:pt x="257668" y="130416"/>
                  </a:lnTo>
                  <a:lnTo>
                    <a:pt x="259953" y="138201"/>
                  </a:lnTo>
                  <a:lnTo>
                    <a:pt x="259571" y="148868"/>
                  </a:lnTo>
                  <a:lnTo>
                    <a:pt x="257881" y="158915"/>
                  </a:lnTo>
                  <a:lnTo>
                    <a:pt x="256075" y="167153"/>
                  </a:lnTo>
                  <a:lnTo>
                    <a:pt x="255215" y="173012"/>
                  </a:lnTo>
                  <a:lnTo>
                    <a:pt x="257239" y="179429"/>
                  </a:lnTo>
                  <a:lnTo>
                    <a:pt x="261867" y="188312"/>
                  </a:lnTo>
                  <a:lnTo>
                    <a:pt x="266938" y="197075"/>
                  </a:lnTo>
                  <a:lnTo>
                    <a:pt x="270290" y="203136"/>
                  </a:lnTo>
                  <a:lnTo>
                    <a:pt x="272665" y="208254"/>
                  </a:lnTo>
                  <a:lnTo>
                    <a:pt x="285429" y="212356"/>
                  </a:lnTo>
                  <a:lnTo>
                    <a:pt x="282368" y="195224"/>
                  </a:lnTo>
                  <a:lnTo>
                    <a:pt x="280452" y="165217"/>
                  </a:lnTo>
                  <a:lnTo>
                    <a:pt x="279992" y="147383"/>
                  </a:lnTo>
                  <a:lnTo>
                    <a:pt x="281148" y="134673"/>
                  </a:lnTo>
                  <a:lnTo>
                    <a:pt x="282583" y="127517"/>
                  </a:lnTo>
                  <a:close/>
                </a:path>
                <a:path w="287020" h="212725">
                  <a:moveTo>
                    <a:pt x="284916" y="78793"/>
                  </a:moveTo>
                  <a:lnTo>
                    <a:pt x="161785" y="78793"/>
                  </a:lnTo>
                  <a:lnTo>
                    <a:pt x="166676" y="78804"/>
                  </a:lnTo>
                  <a:lnTo>
                    <a:pt x="169986" y="82677"/>
                  </a:lnTo>
                  <a:lnTo>
                    <a:pt x="200036" y="122843"/>
                  </a:lnTo>
                  <a:lnTo>
                    <a:pt x="208277" y="130471"/>
                  </a:lnTo>
                  <a:lnTo>
                    <a:pt x="212759" y="138201"/>
                  </a:lnTo>
                  <a:lnTo>
                    <a:pt x="214906" y="148234"/>
                  </a:lnTo>
                  <a:lnTo>
                    <a:pt x="215769" y="158915"/>
                  </a:lnTo>
                  <a:lnTo>
                    <a:pt x="228914" y="158915"/>
                  </a:lnTo>
                  <a:lnTo>
                    <a:pt x="252837" y="127517"/>
                  </a:lnTo>
                  <a:lnTo>
                    <a:pt x="282583" y="127517"/>
                  </a:lnTo>
                  <a:lnTo>
                    <a:pt x="284134" y="119722"/>
                  </a:lnTo>
                  <a:lnTo>
                    <a:pt x="286775" y="103338"/>
                  </a:lnTo>
                  <a:lnTo>
                    <a:pt x="286837" y="88320"/>
                  </a:lnTo>
                  <a:lnTo>
                    <a:pt x="284916" y="78793"/>
                  </a:lnTo>
                  <a:close/>
                </a:path>
                <a:path w="287020" h="212725">
                  <a:moveTo>
                    <a:pt x="34083" y="32461"/>
                  </a:moveTo>
                  <a:lnTo>
                    <a:pt x="19315" y="41142"/>
                  </a:lnTo>
                  <a:lnTo>
                    <a:pt x="7092" y="63119"/>
                  </a:lnTo>
                  <a:lnTo>
                    <a:pt x="0" y="88320"/>
                  </a:lnTo>
                  <a:lnTo>
                    <a:pt x="70" y="92513"/>
                  </a:lnTo>
                  <a:lnTo>
                    <a:pt x="26179" y="127422"/>
                  </a:lnTo>
                  <a:lnTo>
                    <a:pt x="46720" y="135445"/>
                  </a:lnTo>
                  <a:lnTo>
                    <a:pt x="51759" y="125657"/>
                  </a:lnTo>
                  <a:lnTo>
                    <a:pt x="55176" y="119722"/>
                  </a:lnTo>
                  <a:lnTo>
                    <a:pt x="58534" y="115235"/>
                  </a:lnTo>
                  <a:lnTo>
                    <a:pt x="63395" y="109791"/>
                  </a:lnTo>
                  <a:lnTo>
                    <a:pt x="70155" y="101601"/>
                  </a:lnTo>
                  <a:lnTo>
                    <a:pt x="78673" y="92513"/>
                  </a:lnTo>
                  <a:lnTo>
                    <a:pt x="89734" y="85549"/>
                  </a:lnTo>
                  <a:lnTo>
                    <a:pt x="104124" y="83731"/>
                  </a:lnTo>
                  <a:lnTo>
                    <a:pt x="148490" y="83731"/>
                  </a:lnTo>
                  <a:lnTo>
                    <a:pt x="151545" y="83083"/>
                  </a:lnTo>
                  <a:lnTo>
                    <a:pt x="156384" y="80826"/>
                  </a:lnTo>
                  <a:lnTo>
                    <a:pt x="161785" y="78793"/>
                  </a:lnTo>
                  <a:lnTo>
                    <a:pt x="284916" y="78793"/>
                  </a:lnTo>
                  <a:lnTo>
                    <a:pt x="283906" y="73786"/>
                  </a:lnTo>
                  <a:lnTo>
                    <a:pt x="277618" y="58534"/>
                  </a:lnTo>
                  <a:lnTo>
                    <a:pt x="261558" y="40735"/>
                  </a:lnTo>
                  <a:lnTo>
                    <a:pt x="250425" y="32938"/>
                  </a:lnTo>
                  <a:lnTo>
                    <a:pt x="50152" y="32938"/>
                  </a:lnTo>
                  <a:lnTo>
                    <a:pt x="34083" y="32461"/>
                  </a:lnTo>
                  <a:close/>
                </a:path>
                <a:path w="287020" h="212725">
                  <a:moveTo>
                    <a:pt x="148490" y="83731"/>
                  </a:moveTo>
                  <a:lnTo>
                    <a:pt x="104124" y="83731"/>
                  </a:lnTo>
                  <a:lnTo>
                    <a:pt x="119929" y="84951"/>
                  </a:lnTo>
                  <a:lnTo>
                    <a:pt x="133897" y="85169"/>
                  </a:lnTo>
                  <a:lnTo>
                    <a:pt x="144834" y="84506"/>
                  </a:lnTo>
                  <a:lnTo>
                    <a:pt x="148490" y="83731"/>
                  </a:lnTo>
                  <a:close/>
                </a:path>
                <a:path w="287020" h="212725">
                  <a:moveTo>
                    <a:pt x="184515" y="0"/>
                  </a:moveTo>
                  <a:lnTo>
                    <a:pt x="166351" y="499"/>
                  </a:lnTo>
                  <a:lnTo>
                    <a:pt x="145561" y="4964"/>
                  </a:lnTo>
                  <a:lnTo>
                    <a:pt x="124203" y="12074"/>
                  </a:lnTo>
                  <a:lnTo>
                    <a:pt x="104339" y="20510"/>
                  </a:lnTo>
                  <a:lnTo>
                    <a:pt x="85848" y="27483"/>
                  </a:lnTo>
                  <a:lnTo>
                    <a:pt x="67597" y="31453"/>
                  </a:lnTo>
                  <a:lnTo>
                    <a:pt x="50152" y="32938"/>
                  </a:lnTo>
                  <a:lnTo>
                    <a:pt x="250425" y="32938"/>
                  </a:lnTo>
                  <a:lnTo>
                    <a:pt x="235110" y="22213"/>
                  </a:lnTo>
                  <a:lnTo>
                    <a:pt x="206640" y="7218"/>
                  </a:lnTo>
                  <a:lnTo>
                    <a:pt x="184515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72" name="object 9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04664" y="7797987"/>
              <a:ext cx="151622" cy="127901"/>
            </a:xfrm>
            <a:prstGeom prst="rect">
              <a:avLst/>
            </a:prstGeom>
          </p:spPr>
        </p:pic>
        <p:pic>
          <p:nvPicPr>
            <p:cNvPr id="273" name="object 9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17985" y="8730409"/>
              <a:ext cx="325272" cy="201823"/>
            </a:xfrm>
            <a:prstGeom prst="rect">
              <a:avLst/>
            </a:prstGeom>
          </p:spPr>
        </p:pic>
        <p:pic>
          <p:nvPicPr>
            <p:cNvPr id="274" name="object 9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35180" y="8851518"/>
              <a:ext cx="150366" cy="67162"/>
            </a:xfrm>
            <a:prstGeom prst="rect">
              <a:avLst/>
            </a:prstGeom>
          </p:spPr>
        </p:pic>
        <p:pic>
          <p:nvPicPr>
            <p:cNvPr id="275" name="object 10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72873" y="8924325"/>
              <a:ext cx="225386" cy="168986"/>
            </a:xfrm>
            <a:prstGeom prst="rect">
              <a:avLst/>
            </a:prstGeom>
          </p:spPr>
        </p:pic>
        <p:sp>
          <p:nvSpPr>
            <p:cNvPr id="276" name="object 101"/>
            <p:cNvSpPr/>
            <p:nvPr/>
          </p:nvSpPr>
          <p:spPr>
            <a:xfrm>
              <a:off x="6216559" y="9033776"/>
              <a:ext cx="62865" cy="43815"/>
            </a:xfrm>
            <a:custGeom>
              <a:avLst/>
              <a:gdLst/>
              <a:ahLst/>
              <a:cxnLst/>
              <a:rect l="l" t="t" r="r" b="b"/>
              <a:pathLst>
                <a:path w="62864" h="43815">
                  <a:moveTo>
                    <a:pt x="7168" y="41579"/>
                  </a:moveTo>
                  <a:lnTo>
                    <a:pt x="1676" y="41579"/>
                  </a:lnTo>
                  <a:lnTo>
                    <a:pt x="1879" y="42494"/>
                  </a:lnTo>
                  <a:lnTo>
                    <a:pt x="2374" y="43751"/>
                  </a:lnTo>
                  <a:lnTo>
                    <a:pt x="7168" y="41579"/>
                  </a:lnTo>
                  <a:close/>
                </a:path>
                <a:path w="62864" h="43815">
                  <a:moveTo>
                    <a:pt x="60032" y="0"/>
                  </a:moveTo>
                  <a:lnTo>
                    <a:pt x="20510" y="30746"/>
                  </a:lnTo>
                  <a:lnTo>
                    <a:pt x="279" y="41046"/>
                  </a:lnTo>
                  <a:lnTo>
                    <a:pt x="0" y="41910"/>
                  </a:lnTo>
                  <a:lnTo>
                    <a:pt x="1346" y="41681"/>
                  </a:lnTo>
                  <a:lnTo>
                    <a:pt x="1676" y="41579"/>
                  </a:lnTo>
                  <a:lnTo>
                    <a:pt x="7168" y="41579"/>
                  </a:lnTo>
                  <a:lnTo>
                    <a:pt x="23482" y="34188"/>
                  </a:lnTo>
                  <a:lnTo>
                    <a:pt x="62547" y="5499"/>
                  </a:lnTo>
                  <a:lnTo>
                    <a:pt x="60032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77" name="object 10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15989" y="8924325"/>
              <a:ext cx="164058" cy="90208"/>
            </a:xfrm>
            <a:prstGeom prst="rect">
              <a:avLst/>
            </a:prstGeom>
          </p:spPr>
        </p:pic>
        <p:pic>
          <p:nvPicPr>
            <p:cNvPr id="278" name="object 10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92443" y="9010723"/>
              <a:ext cx="103172" cy="67566"/>
            </a:xfrm>
            <a:prstGeom prst="rect">
              <a:avLst/>
            </a:prstGeom>
          </p:spPr>
        </p:pic>
        <p:pic>
          <p:nvPicPr>
            <p:cNvPr id="279" name="object 10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61978" y="8134766"/>
              <a:ext cx="85529" cy="368452"/>
            </a:xfrm>
            <a:prstGeom prst="rect">
              <a:avLst/>
            </a:prstGeom>
          </p:spPr>
        </p:pic>
        <p:pic>
          <p:nvPicPr>
            <p:cNvPr id="280" name="object 10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093733" y="8002266"/>
              <a:ext cx="335351" cy="487527"/>
            </a:xfrm>
            <a:prstGeom prst="rect">
              <a:avLst/>
            </a:prstGeom>
          </p:spPr>
        </p:pic>
        <p:pic>
          <p:nvPicPr>
            <p:cNvPr id="281" name="object 10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835189" y="8134766"/>
              <a:ext cx="85540" cy="368452"/>
            </a:xfrm>
            <a:prstGeom prst="rect">
              <a:avLst/>
            </a:prstGeom>
          </p:spPr>
        </p:pic>
        <p:pic>
          <p:nvPicPr>
            <p:cNvPr id="282" name="object 10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21833" y="8384448"/>
              <a:ext cx="138976" cy="93268"/>
            </a:xfrm>
            <a:prstGeom prst="rect">
              <a:avLst/>
            </a:prstGeom>
          </p:spPr>
        </p:pic>
        <p:pic>
          <p:nvPicPr>
            <p:cNvPr id="283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287747" y="8095192"/>
              <a:ext cx="291033" cy="155117"/>
            </a:xfrm>
            <a:prstGeom prst="rect">
              <a:avLst/>
            </a:prstGeom>
          </p:spPr>
        </p:pic>
        <p:pic>
          <p:nvPicPr>
            <p:cNvPr id="284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803826" y="8072929"/>
              <a:ext cx="291033" cy="177634"/>
            </a:xfrm>
            <a:prstGeom prst="rect">
              <a:avLst/>
            </a:prstGeom>
          </p:spPr>
        </p:pic>
        <p:pic>
          <p:nvPicPr>
            <p:cNvPr id="285" name="object 11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01886" y="8004781"/>
              <a:ext cx="177846" cy="245427"/>
            </a:xfrm>
            <a:prstGeom prst="rect">
              <a:avLst/>
            </a:prstGeom>
          </p:spPr>
        </p:pic>
        <p:pic>
          <p:nvPicPr>
            <p:cNvPr id="286" name="object 11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090058" y="8061005"/>
              <a:ext cx="200626" cy="296392"/>
            </a:xfrm>
            <a:prstGeom prst="rect">
              <a:avLst/>
            </a:prstGeom>
          </p:spPr>
        </p:pic>
        <p:pic>
          <p:nvPicPr>
            <p:cNvPr id="287" name="object 11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692789" y="7962732"/>
              <a:ext cx="359575" cy="38544"/>
            </a:xfrm>
            <a:prstGeom prst="rect">
              <a:avLst/>
            </a:prstGeom>
          </p:spPr>
        </p:pic>
        <p:sp>
          <p:nvSpPr>
            <p:cNvPr id="288" name="object 113"/>
            <p:cNvSpPr/>
            <p:nvPr/>
          </p:nvSpPr>
          <p:spPr>
            <a:xfrm>
              <a:off x="4855448" y="7978939"/>
              <a:ext cx="34290" cy="117475"/>
            </a:xfrm>
            <a:custGeom>
              <a:avLst/>
              <a:gdLst/>
              <a:ahLst/>
              <a:cxnLst/>
              <a:rect l="l" t="t" r="r" b="b"/>
              <a:pathLst>
                <a:path w="34289" h="117475">
                  <a:moveTo>
                    <a:pt x="26136" y="0"/>
                  </a:moveTo>
                  <a:lnTo>
                    <a:pt x="7696" y="546"/>
                  </a:lnTo>
                  <a:lnTo>
                    <a:pt x="0" y="117119"/>
                  </a:lnTo>
                  <a:lnTo>
                    <a:pt x="33896" y="116954"/>
                  </a:lnTo>
                  <a:lnTo>
                    <a:pt x="26136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89" name="object 11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330329" y="7962732"/>
              <a:ext cx="359587" cy="38544"/>
            </a:xfrm>
            <a:prstGeom prst="rect">
              <a:avLst/>
            </a:prstGeom>
          </p:spPr>
        </p:pic>
        <p:sp>
          <p:nvSpPr>
            <p:cNvPr id="290" name="object 115"/>
            <p:cNvSpPr/>
            <p:nvPr/>
          </p:nvSpPr>
          <p:spPr>
            <a:xfrm>
              <a:off x="5493358" y="7978939"/>
              <a:ext cx="34290" cy="117475"/>
            </a:xfrm>
            <a:custGeom>
              <a:avLst/>
              <a:gdLst/>
              <a:ahLst/>
              <a:cxnLst/>
              <a:rect l="l" t="t" r="r" b="b"/>
              <a:pathLst>
                <a:path w="34289" h="117475">
                  <a:moveTo>
                    <a:pt x="7759" y="0"/>
                  </a:moveTo>
                  <a:lnTo>
                    <a:pt x="0" y="116954"/>
                  </a:lnTo>
                  <a:lnTo>
                    <a:pt x="33896" y="117119"/>
                  </a:lnTo>
                  <a:lnTo>
                    <a:pt x="26200" y="546"/>
                  </a:lnTo>
                  <a:lnTo>
                    <a:pt x="7759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91" name="object 11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753816" y="1601710"/>
              <a:ext cx="998448" cy="1152905"/>
            </a:xfrm>
            <a:prstGeom prst="rect">
              <a:avLst/>
            </a:prstGeom>
          </p:spPr>
        </p:pic>
        <p:sp>
          <p:nvSpPr>
            <p:cNvPr id="292" name="object 117"/>
            <p:cNvSpPr/>
            <p:nvPr/>
          </p:nvSpPr>
          <p:spPr>
            <a:xfrm>
              <a:off x="3349903" y="2891739"/>
              <a:ext cx="540385" cy="623570"/>
            </a:xfrm>
            <a:custGeom>
              <a:avLst/>
              <a:gdLst/>
              <a:ahLst/>
              <a:cxnLst/>
              <a:rect l="l" t="t" r="r" b="b"/>
              <a:pathLst>
                <a:path w="540385" h="623570">
                  <a:moveTo>
                    <a:pt x="270001" y="0"/>
                  </a:moveTo>
                  <a:lnTo>
                    <a:pt x="0" y="155879"/>
                  </a:lnTo>
                  <a:lnTo>
                    <a:pt x="0" y="467639"/>
                  </a:lnTo>
                  <a:lnTo>
                    <a:pt x="270001" y="623531"/>
                  </a:lnTo>
                  <a:lnTo>
                    <a:pt x="540004" y="467639"/>
                  </a:lnTo>
                  <a:lnTo>
                    <a:pt x="540004" y="155879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6539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93" name="object 118"/>
            <p:cNvSpPr/>
            <p:nvPr/>
          </p:nvSpPr>
          <p:spPr>
            <a:xfrm>
              <a:off x="3432516" y="3012998"/>
              <a:ext cx="371475" cy="340360"/>
            </a:xfrm>
            <a:custGeom>
              <a:avLst/>
              <a:gdLst/>
              <a:ahLst/>
              <a:cxnLst/>
              <a:rect l="l" t="t" r="r" b="b"/>
              <a:pathLst>
                <a:path w="371475" h="340360">
                  <a:moveTo>
                    <a:pt x="347179" y="136080"/>
                  </a:moveTo>
                  <a:lnTo>
                    <a:pt x="327812" y="136080"/>
                  </a:lnTo>
                  <a:lnTo>
                    <a:pt x="327812" y="266230"/>
                  </a:lnTo>
                  <a:lnTo>
                    <a:pt x="306425" y="330047"/>
                  </a:lnTo>
                  <a:lnTo>
                    <a:pt x="306908" y="333286"/>
                  </a:lnTo>
                  <a:lnTo>
                    <a:pt x="310553" y="338340"/>
                  </a:lnTo>
                  <a:lnTo>
                    <a:pt x="313474" y="339864"/>
                  </a:lnTo>
                  <a:lnTo>
                    <a:pt x="364413" y="339864"/>
                  </a:lnTo>
                  <a:lnTo>
                    <a:pt x="367385" y="338277"/>
                  </a:lnTo>
                  <a:lnTo>
                    <a:pt x="371017" y="333032"/>
                  </a:lnTo>
                  <a:lnTo>
                    <a:pt x="371411" y="329692"/>
                  </a:lnTo>
                  <a:lnTo>
                    <a:pt x="367895" y="320484"/>
                  </a:lnTo>
                  <a:lnTo>
                    <a:pt x="330047" y="320484"/>
                  </a:lnTo>
                  <a:lnTo>
                    <a:pt x="338074" y="296545"/>
                  </a:lnTo>
                  <a:lnTo>
                    <a:pt x="358787" y="296545"/>
                  </a:lnTo>
                  <a:lnTo>
                    <a:pt x="347252" y="266230"/>
                  </a:lnTo>
                  <a:lnTo>
                    <a:pt x="347179" y="136080"/>
                  </a:lnTo>
                  <a:close/>
                </a:path>
                <a:path w="371475" h="340360">
                  <a:moveTo>
                    <a:pt x="358787" y="296545"/>
                  </a:moveTo>
                  <a:lnTo>
                    <a:pt x="338074" y="296545"/>
                  </a:lnTo>
                  <a:lnTo>
                    <a:pt x="347192" y="320484"/>
                  </a:lnTo>
                  <a:lnTo>
                    <a:pt x="367895" y="320484"/>
                  </a:lnTo>
                  <a:lnTo>
                    <a:pt x="358787" y="296545"/>
                  </a:lnTo>
                  <a:close/>
                </a:path>
                <a:path w="371475" h="340360">
                  <a:moveTo>
                    <a:pt x="178714" y="0"/>
                  </a:moveTo>
                  <a:lnTo>
                    <a:pt x="2057" y="98856"/>
                  </a:lnTo>
                  <a:lnTo>
                    <a:pt x="177" y="101955"/>
                  </a:lnTo>
                  <a:lnTo>
                    <a:pt x="0" y="108775"/>
                  </a:lnTo>
                  <a:lnTo>
                    <a:pt x="1714" y="111988"/>
                  </a:lnTo>
                  <a:lnTo>
                    <a:pt x="63741" y="151206"/>
                  </a:lnTo>
                  <a:lnTo>
                    <a:pt x="63741" y="307327"/>
                  </a:lnTo>
                  <a:lnTo>
                    <a:pt x="68072" y="311658"/>
                  </a:lnTo>
                  <a:lnTo>
                    <a:pt x="292811" y="311658"/>
                  </a:lnTo>
                  <a:lnTo>
                    <a:pt x="297129" y="307327"/>
                  </a:lnTo>
                  <a:lnTo>
                    <a:pt x="297129" y="292290"/>
                  </a:lnTo>
                  <a:lnTo>
                    <a:pt x="83108" y="292290"/>
                  </a:lnTo>
                  <a:lnTo>
                    <a:pt x="83108" y="163449"/>
                  </a:lnTo>
                  <a:lnTo>
                    <a:pt x="119341" y="163449"/>
                  </a:lnTo>
                  <a:lnTo>
                    <a:pt x="28689" y="106133"/>
                  </a:lnTo>
                  <a:lnTo>
                    <a:pt x="180340" y="21285"/>
                  </a:lnTo>
                  <a:lnTo>
                    <a:pt x="218823" y="21285"/>
                  </a:lnTo>
                  <a:lnTo>
                    <a:pt x="182372" y="38"/>
                  </a:lnTo>
                  <a:lnTo>
                    <a:pt x="178714" y="0"/>
                  </a:lnTo>
                  <a:close/>
                </a:path>
                <a:path w="371475" h="340360">
                  <a:moveTo>
                    <a:pt x="297129" y="168236"/>
                  </a:moveTo>
                  <a:lnTo>
                    <a:pt x="277787" y="168236"/>
                  </a:lnTo>
                  <a:lnTo>
                    <a:pt x="277787" y="292290"/>
                  </a:lnTo>
                  <a:lnTo>
                    <a:pt x="297129" y="292290"/>
                  </a:lnTo>
                  <a:lnTo>
                    <a:pt x="297129" y="168236"/>
                  </a:lnTo>
                  <a:close/>
                </a:path>
                <a:path w="371475" h="340360">
                  <a:moveTo>
                    <a:pt x="119341" y="163449"/>
                  </a:moveTo>
                  <a:lnTo>
                    <a:pt x="83108" y="163449"/>
                  </a:lnTo>
                  <a:lnTo>
                    <a:pt x="181368" y="225577"/>
                  </a:lnTo>
                  <a:lnTo>
                    <a:pt x="183172" y="226085"/>
                  </a:lnTo>
                  <a:lnTo>
                    <a:pt x="186778" y="226085"/>
                  </a:lnTo>
                  <a:lnTo>
                    <a:pt x="188595" y="225551"/>
                  </a:lnTo>
                  <a:lnTo>
                    <a:pt x="190207" y="224536"/>
                  </a:lnTo>
                  <a:lnTo>
                    <a:pt x="220731" y="204914"/>
                  </a:lnTo>
                  <a:lnTo>
                    <a:pt x="184924" y="204914"/>
                  </a:lnTo>
                  <a:lnTo>
                    <a:pt x="119341" y="163449"/>
                  </a:lnTo>
                  <a:close/>
                </a:path>
                <a:path w="371475" h="340360">
                  <a:moveTo>
                    <a:pt x="218823" y="21285"/>
                  </a:moveTo>
                  <a:lnTo>
                    <a:pt x="180340" y="21285"/>
                  </a:lnTo>
                  <a:lnTo>
                    <a:pt x="332574" y="109994"/>
                  </a:lnTo>
                  <a:lnTo>
                    <a:pt x="284467" y="140931"/>
                  </a:lnTo>
                  <a:lnTo>
                    <a:pt x="282854" y="141452"/>
                  </a:lnTo>
                  <a:lnTo>
                    <a:pt x="281432" y="142367"/>
                  </a:lnTo>
                  <a:lnTo>
                    <a:pt x="280327" y="143573"/>
                  </a:lnTo>
                  <a:lnTo>
                    <a:pt x="184924" y="204914"/>
                  </a:lnTo>
                  <a:lnTo>
                    <a:pt x="220731" y="204914"/>
                  </a:lnTo>
                  <a:lnTo>
                    <a:pt x="277787" y="168236"/>
                  </a:lnTo>
                  <a:lnTo>
                    <a:pt x="297129" y="168236"/>
                  </a:lnTo>
                  <a:lnTo>
                    <a:pt x="297129" y="155790"/>
                  </a:lnTo>
                  <a:lnTo>
                    <a:pt x="327812" y="136080"/>
                  </a:lnTo>
                  <a:lnTo>
                    <a:pt x="347179" y="136080"/>
                  </a:lnTo>
                  <a:lnTo>
                    <a:pt x="347078" y="123685"/>
                  </a:lnTo>
                  <a:lnTo>
                    <a:pt x="359181" y="115912"/>
                  </a:lnTo>
                  <a:lnTo>
                    <a:pt x="360857" y="112750"/>
                  </a:lnTo>
                  <a:lnTo>
                    <a:pt x="360705" y="106019"/>
                  </a:lnTo>
                  <a:lnTo>
                    <a:pt x="358876" y="102920"/>
                  </a:lnTo>
                  <a:lnTo>
                    <a:pt x="218823" y="212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94" name="object 119"/>
            <p:cNvSpPr/>
            <p:nvPr/>
          </p:nvSpPr>
          <p:spPr>
            <a:xfrm>
              <a:off x="3280459" y="3602481"/>
              <a:ext cx="679450" cy="142240"/>
            </a:xfrm>
            <a:custGeom>
              <a:avLst/>
              <a:gdLst/>
              <a:ahLst/>
              <a:cxnLst/>
              <a:rect l="l" t="t" r="r" b="b"/>
              <a:pathLst>
                <a:path w="679450" h="142239">
                  <a:moveTo>
                    <a:pt x="29057" y="0"/>
                  </a:moveTo>
                  <a:lnTo>
                    <a:pt x="0" y="0"/>
                  </a:lnTo>
                  <a:lnTo>
                    <a:pt x="44297" y="108280"/>
                  </a:lnTo>
                  <a:lnTo>
                    <a:pt x="43472" y="109905"/>
                  </a:lnTo>
                  <a:lnTo>
                    <a:pt x="32778" y="119697"/>
                  </a:lnTo>
                  <a:lnTo>
                    <a:pt x="16662" y="119697"/>
                  </a:lnTo>
                  <a:lnTo>
                    <a:pt x="16662" y="141643"/>
                  </a:lnTo>
                  <a:lnTo>
                    <a:pt x="40970" y="141643"/>
                  </a:lnTo>
                  <a:lnTo>
                    <a:pt x="48869" y="138963"/>
                  </a:lnTo>
                  <a:lnTo>
                    <a:pt x="71932" y="106286"/>
                  </a:lnTo>
                  <a:lnTo>
                    <a:pt x="83179" y="76415"/>
                  </a:lnTo>
                  <a:lnTo>
                    <a:pt x="56476" y="76415"/>
                  </a:lnTo>
                  <a:lnTo>
                    <a:pt x="53733" y="68414"/>
                  </a:lnTo>
                  <a:lnTo>
                    <a:pt x="50076" y="57581"/>
                  </a:lnTo>
                  <a:lnTo>
                    <a:pt x="48018" y="51752"/>
                  </a:lnTo>
                  <a:lnTo>
                    <a:pt x="45719" y="45529"/>
                  </a:lnTo>
                  <a:lnTo>
                    <a:pt x="29057" y="0"/>
                  </a:lnTo>
                  <a:close/>
                </a:path>
                <a:path w="679450" h="142239">
                  <a:moveTo>
                    <a:pt x="111950" y="0"/>
                  </a:moveTo>
                  <a:lnTo>
                    <a:pt x="84315" y="0"/>
                  </a:lnTo>
                  <a:lnTo>
                    <a:pt x="84188" y="546"/>
                  </a:lnTo>
                  <a:lnTo>
                    <a:pt x="83743" y="1866"/>
                  </a:lnTo>
                  <a:lnTo>
                    <a:pt x="82257" y="6070"/>
                  </a:lnTo>
                  <a:lnTo>
                    <a:pt x="76796" y="21132"/>
                  </a:lnTo>
                  <a:lnTo>
                    <a:pt x="74434" y="27774"/>
                  </a:lnTo>
                  <a:lnTo>
                    <a:pt x="72262" y="34010"/>
                  </a:lnTo>
                  <a:lnTo>
                    <a:pt x="71285" y="36753"/>
                  </a:lnTo>
                  <a:lnTo>
                    <a:pt x="69519" y="41490"/>
                  </a:lnTo>
                  <a:lnTo>
                    <a:pt x="68948" y="43091"/>
                  </a:lnTo>
                  <a:lnTo>
                    <a:pt x="57492" y="76415"/>
                  </a:lnTo>
                  <a:lnTo>
                    <a:pt x="83179" y="76415"/>
                  </a:lnTo>
                  <a:lnTo>
                    <a:pt x="111950" y="0"/>
                  </a:lnTo>
                  <a:close/>
                </a:path>
                <a:path w="679450" h="142239">
                  <a:moveTo>
                    <a:pt x="155854" y="0"/>
                  </a:moveTo>
                  <a:lnTo>
                    <a:pt x="130238" y="0"/>
                  </a:lnTo>
                  <a:lnTo>
                    <a:pt x="130238" y="140004"/>
                  </a:lnTo>
                  <a:lnTo>
                    <a:pt x="158076" y="140004"/>
                  </a:lnTo>
                  <a:lnTo>
                    <a:pt x="158076" y="64820"/>
                  </a:lnTo>
                  <a:lnTo>
                    <a:pt x="188371" y="64820"/>
                  </a:lnTo>
                  <a:lnTo>
                    <a:pt x="180835" y="49390"/>
                  </a:lnTo>
                  <a:lnTo>
                    <a:pt x="155854" y="0"/>
                  </a:lnTo>
                  <a:close/>
                </a:path>
                <a:path w="679450" h="142239">
                  <a:moveTo>
                    <a:pt x="265569" y="64820"/>
                  </a:moveTo>
                  <a:lnTo>
                    <a:pt x="237743" y="64820"/>
                  </a:lnTo>
                  <a:lnTo>
                    <a:pt x="237743" y="140004"/>
                  </a:lnTo>
                  <a:lnTo>
                    <a:pt x="265569" y="140004"/>
                  </a:lnTo>
                  <a:lnTo>
                    <a:pt x="265569" y="64820"/>
                  </a:lnTo>
                  <a:close/>
                </a:path>
                <a:path w="679450" h="142239">
                  <a:moveTo>
                    <a:pt x="188371" y="64820"/>
                  </a:moveTo>
                  <a:lnTo>
                    <a:pt x="158889" y="64820"/>
                  </a:lnTo>
                  <a:lnTo>
                    <a:pt x="172478" y="91249"/>
                  </a:lnTo>
                  <a:lnTo>
                    <a:pt x="188086" y="120700"/>
                  </a:lnTo>
                  <a:lnTo>
                    <a:pt x="208140" y="120700"/>
                  </a:lnTo>
                  <a:lnTo>
                    <a:pt x="223951" y="90639"/>
                  </a:lnTo>
                  <a:lnTo>
                    <a:pt x="227325" y="83921"/>
                  </a:lnTo>
                  <a:lnTo>
                    <a:pt x="197700" y="83921"/>
                  </a:lnTo>
                  <a:lnTo>
                    <a:pt x="188371" y="64820"/>
                  </a:lnTo>
                  <a:close/>
                </a:path>
                <a:path w="679450" h="142239">
                  <a:moveTo>
                    <a:pt x="265569" y="0"/>
                  </a:moveTo>
                  <a:lnTo>
                    <a:pt x="239979" y="0"/>
                  </a:lnTo>
                  <a:lnTo>
                    <a:pt x="215988" y="48577"/>
                  </a:lnTo>
                  <a:lnTo>
                    <a:pt x="198932" y="83921"/>
                  </a:lnTo>
                  <a:lnTo>
                    <a:pt x="227325" y="83921"/>
                  </a:lnTo>
                  <a:lnTo>
                    <a:pt x="236918" y="64820"/>
                  </a:lnTo>
                  <a:lnTo>
                    <a:pt x="265569" y="64820"/>
                  </a:lnTo>
                  <a:lnTo>
                    <a:pt x="265569" y="0"/>
                  </a:lnTo>
                  <a:close/>
                </a:path>
                <a:path w="679450" h="142239">
                  <a:moveTo>
                    <a:pt x="321259" y="0"/>
                  </a:moveTo>
                  <a:lnTo>
                    <a:pt x="293420" y="0"/>
                  </a:lnTo>
                  <a:lnTo>
                    <a:pt x="293420" y="140004"/>
                  </a:lnTo>
                  <a:lnTo>
                    <a:pt x="321259" y="140004"/>
                  </a:lnTo>
                  <a:lnTo>
                    <a:pt x="321259" y="81483"/>
                  </a:lnTo>
                  <a:lnTo>
                    <a:pt x="401116" y="81483"/>
                  </a:lnTo>
                  <a:lnTo>
                    <a:pt x="401116" y="56502"/>
                  </a:lnTo>
                  <a:lnTo>
                    <a:pt x="321259" y="56502"/>
                  </a:lnTo>
                  <a:lnTo>
                    <a:pt x="321259" y="0"/>
                  </a:lnTo>
                  <a:close/>
                </a:path>
                <a:path w="679450" h="142239">
                  <a:moveTo>
                    <a:pt x="401116" y="81483"/>
                  </a:moveTo>
                  <a:lnTo>
                    <a:pt x="372859" y="81483"/>
                  </a:lnTo>
                  <a:lnTo>
                    <a:pt x="372859" y="140004"/>
                  </a:lnTo>
                  <a:lnTo>
                    <a:pt x="401116" y="140004"/>
                  </a:lnTo>
                  <a:lnTo>
                    <a:pt x="401116" y="81483"/>
                  </a:lnTo>
                  <a:close/>
                </a:path>
                <a:path w="679450" h="142239">
                  <a:moveTo>
                    <a:pt x="401116" y="0"/>
                  </a:moveTo>
                  <a:lnTo>
                    <a:pt x="372859" y="0"/>
                  </a:lnTo>
                  <a:lnTo>
                    <a:pt x="372859" y="56502"/>
                  </a:lnTo>
                  <a:lnTo>
                    <a:pt x="401116" y="56502"/>
                  </a:lnTo>
                  <a:lnTo>
                    <a:pt x="401116" y="0"/>
                  </a:lnTo>
                  <a:close/>
                </a:path>
                <a:path w="679450" h="142239">
                  <a:moveTo>
                    <a:pt x="456780" y="0"/>
                  </a:moveTo>
                  <a:lnTo>
                    <a:pt x="428942" y="0"/>
                  </a:lnTo>
                  <a:lnTo>
                    <a:pt x="428942" y="140004"/>
                  </a:lnTo>
                  <a:lnTo>
                    <a:pt x="454139" y="140004"/>
                  </a:lnTo>
                  <a:lnTo>
                    <a:pt x="457796" y="134289"/>
                  </a:lnTo>
                  <a:lnTo>
                    <a:pt x="462686" y="126834"/>
                  </a:lnTo>
                  <a:lnTo>
                    <a:pt x="465289" y="122809"/>
                  </a:lnTo>
                  <a:lnTo>
                    <a:pt x="470839" y="114134"/>
                  </a:lnTo>
                  <a:lnTo>
                    <a:pt x="479678" y="100457"/>
                  </a:lnTo>
                  <a:lnTo>
                    <a:pt x="485186" y="92049"/>
                  </a:lnTo>
                  <a:lnTo>
                    <a:pt x="456780" y="92049"/>
                  </a:lnTo>
                  <a:lnTo>
                    <a:pt x="456780" y="0"/>
                  </a:lnTo>
                  <a:close/>
                </a:path>
                <a:path w="679450" h="142239">
                  <a:moveTo>
                    <a:pt x="541921" y="48780"/>
                  </a:moveTo>
                  <a:lnTo>
                    <a:pt x="514095" y="48780"/>
                  </a:lnTo>
                  <a:lnTo>
                    <a:pt x="514095" y="140004"/>
                  </a:lnTo>
                  <a:lnTo>
                    <a:pt x="541921" y="140004"/>
                  </a:lnTo>
                  <a:lnTo>
                    <a:pt x="541921" y="48780"/>
                  </a:lnTo>
                  <a:close/>
                </a:path>
                <a:path w="679450" h="142239">
                  <a:moveTo>
                    <a:pt x="541921" y="0"/>
                  </a:moveTo>
                  <a:lnTo>
                    <a:pt x="516597" y="0"/>
                  </a:lnTo>
                  <a:lnTo>
                    <a:pt x="486790" y="46329"/>
                  </a:lnTo>
                  <a:lnTo>
                    <a:pt x="457606" y="92049"/>
                  </a:lnTo>
                  <a:lnTo>
                    <a:pt x="485186" y="92049"/>
                  </a:lnTo>
                  <a:lnTo>
                    <a:pt x="488289" y="87312"/>
                  </a:lnTo>
                  <a:lnTo>
                    <a:pt x="490893" y="83286"/>
                  </a:lnTo>
                  <a:lnTo>
                    <a:pt x="499262" y="70104"/>
                  </a:lnTo>
                  <a:lnTo>
                    <a:pt x="513067" y="48780"/>
                  </a:lnTo>
                  <a:lnTo>
                    <a:pt x="541921" y="48780"/>
                  </a:lnTo>
                  <a:lnTo>
                    <a:pt x="541921" y="0"/>
                  </a:lnTo>
                  <a:close/>
                </a:path>
                <a:path w="679450" h="142239">
                  <a:moveTo>
                    <a:pt x="598004" y="0"/>
                  </a:moveTo>
                  <a:lnTo>
                    <a:pt x="570179" y="0"/>
                  </a:lnTo>
                  <a:lnTo>
                    <a:pt x="570179" y="140004"/>
                  </a:lnTo>
                  <a:lnTo>
                    <a:pt x="598004" y="140004"/>
                  </a:lnTo>
                  <a:lnTo>
                    <a:pt x="598004" y="80886"/>
                  </a:lnTo>
                  <a:lnTo>
                    <a:pt x="659953" y="80886"/>
                  </a:lnTo>
                  <a:lnTo>
                    <a:pt x="654303" y="72517"/>
                  </a:lnTo>
                  <a:lnTo>
                    <a:pt x="649757" y="69164"/>
                  </a:lnTo>
                  <a:lnTo>
                    <a:pt x="643940" y="67259"/>
                  </a:lnTo>
                  <a:lnTo>
                    <a:pt x="648271" y="65773"/>
                  </a:lnTo>
                  <a:lnTo>
                    <a:pt x="652132" y="62725"/>
                  </a:lnTo>
                  <a:lnTo>
                    <a:pt x="656856" y="56299"/>
                  </a:lnTo>
                  <a:lnTo>
                    <a:pt x="598004" y="56299"/>
                  </a:lnTo>
                  <a:lnTo>
                    <a:pt x="598004" y="0"/>
                  </a:lnTo>
                  <a:close/>
                </a:path>
                <a:path w="679450" h="142239">
                  <a:moveTo>
                    <a:pt x="659953" y="80886"/>
                  </a:moveTo>
                  <a:lnTo>
                    <a:pt x="616102" y="80886"/>
                  </a:lnTo>
                  <a:lnTo>
                    <a:pt x="618731" y="81114"/>
                  </a:lnTo>
                  <a:lnTo>
                    <a:pt x="623620" y="82067"/>
                  </a:lnTo>
                  <a:lnTo>
                    <a:pt x="648614" y="140004"/>
                  </a:lnTo>
                  <a:lnTo>
                    <a:pt x="678891" y="140004"/>
                  </a:lnTo>
                  <a:lnTo>
                    <a:pt x="665467" y="94907"/>
                  </a:lnTo>
                  <a:lnTo>
                    <a:pt x="663435" y="87985"/>
                  </a:lnTo>
                  <a:lnTo>
                    <a:pt x="660793" y="82130"/>
                  </a:lnTo>
                  <a:lnTo>
                    <a:pt x="659953" y="80886"/>
                  </a:lnTo>
                  <a:close/>
                </a:path>
                <a:path w="679450" h="142239">
                  <a:moveTo>
                    <a:pt x="676440" y="0"/>
                  </a:moveTo>
                  <a:lnTo>
                    <a:pt x="647992" y="0"/>
                  </a:lnTo>
                  <a:lnTo>
                    <a:pt x="635812" y="38404"/>
                  </a:lnTo>
                  <a:lnTo>
                    <a:pt x="634593" y="42062"/>
                  </a:lnTo>
                  <a:lnTo>
                    <a:pt x="614946" y="56299"/>
                  </a:lnTo>
                  <a:lnTo>
                    <a:pt x="656856" y="56299"/>
                  </a:lnTo>
                  <a:lnTo>
                    <a:pt x="658901" y="53517"/>
                  </a:lnTo>
                  <a:lnTo>
                    <a:pt x="661682" y="47752"/>
                  </a:lnTo>
                  <a:lnTo>
                    <a:pt x="663854" y="40843"/>
                  </a:lnTo>
                  <a:lnTo>
                    <a:pt x="676440" y="0"/>
                  </a:lnTo>
                  <a:close/>
                </a:path>
              </a:pathLst>
            </a:custGeom>
            <a:solidFill>
              <a:srgbClr val="6539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95" name="object 120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161498" y="3802291"/>
              <a:ext cx="916812" cy="542404"/>
            </a:xfrm>
            <a:prstGeom prst="rect">
              <a:avLst/>
            </a:prstGeom>
          </p:spPr>
        </p:pic>
        <p:sp>
          <p:nvSpPr>
            <p:cNvPr id="296" name="object 121"/>
            <p:cNvSpPr/>
            <p:nvPr/>
          </p:nvSpPr>
          <p:spPr>
            <a:xfrm>
              <a:off x="4341124" y="2562808"/>
              <a:ext cx="1680845" cy="1941195"/>
            </a:xfrm>
            <a:custGeom>
              <a:avLst/>
              <a:gdLst/>
              <a:ahLst/>
              <a:cxnLst/>
              <a:rect l="l" t="t" r="r" b="b"/>
              <a:pathLst>
                <a:path w="1680845" h="1941195">
                  <a:moveTo>
                    <a:pt x="840359" y="0"/>
                  </a:moveTo>
                  <a:lnTo>
                    <a:pt x="0" y="485190"/>
                  </a:lnTo>
                  <a:lnTo>
                    <a:pt x="0" y="1455572"/>
                  </a:lnTo>
                  <a:lnTo>
                    <a:pt x="840359" y="1940763"/>
                  </a:lnTo>
                  <a:lnTo>
                    <a:pt x="1680743" y="1455572"/>
                  </a:lnTo>
                  <a:lnTo>
                    <a:pt x="1680743" y="485190"/>
                  </a:lnTo>
                  <a:lnTo>
                    <a:pt x="840359" y="0"/>
                  </a:lnTo>
                  <a:close/>
                </a:path>
              </a:pathLst>
            </a:custGeom>
            <a:solidFill>
              <a:srgbClr val="BDA6D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97" name="object 12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815495" y="3152048"/>
              <a:ext cx="842086" cy="1002944"/>
            </a:xfrm>
            <a:prstGeom prst="rect">
              <a:avLst/>
            </a:prstGeom>
          </p:spPr>
        </p:pic>
        <p:pic>
          <p:nvPicPr>
            <p:cNvPr id="298" name="object 12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847056" y="2940161"/>
              <a:ext cx="1174813" cy="1197368"/>
            </a:xfrm>
            <a:prstGeom prst="rect">
              <a:avLst/>
            </a:prstGeom>
          </p:spPr>
        </p:pic>
        <p:pic>
          <p:nvPicPr>
            <p:cNvPr id="299" name="object 12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752641" y="3821797"/>
              <a:ext cx="327351" cy="152006"/>
            </a:xfrm>
            <a:prstGeom prst="rect">
              <a:avLst/>
            </a:prstGeom>
          </p:spPr>
        </p:pic>
        <p:sp>
          <p:nvSpPr>
            <p:cNvPr id="300" name="object 125"/>
            <p:cNvSpPr/>
            <p:nvPr/>
          </p:nvSpPr>
          <p:spPr>
            <a:xfrm>
              <a:off x="4562829" y="2341585"/>
              <a:ext cx="841375" cy="1045844"/>
            </a:xfrm>
            <a:custGeom>
              <a:avLst/>
              <a:gdLst/>
              <a:ahLst/>
              <a:cxnLst/>
              <a:rect l="l" t="t" r="r" b="b"/>
              <a:pathLst>
                <a:path w="841375" h="1045845">
                  <a:moveTo>
                    <a:pt x="825018" y="0"/>
                  </a:moveTo>
                  <a:lnTo>
                    <a:pt x="26466" y="445175"/>
                  </a:lnTo>
                  <a:lnTo>
                    <a:pt x="2088" y="480113"/>
                  </a:lnTo>
                  <a:lnTo>
                    <a:pt x="0" y="494793"/>
                  </a:lnTo>
                  <a:lnTo>
                    <a:pt x="0" y="1022885"/>
                  </a:lnTo>
                  <a:lnTo>
                    <a:pt x="2088" y="1035216"/>
                  </a:lnTo>
                  <a:lnTo>
                    <a:pt x="7775" y="1043084"/>
                  </a:lnTo>
                  <a:lnTo>
                    <a:pt x="16191" y="1045838"/>
                  </a:lnTo>
                  <a:lnTo>
                    <a:pt x="26466" y="1042824"/>
                  </a:lnTo>
                  <a:lnTo>
                    <a:pt x="814743" y="600673"/>
                  </a:lnTo>
                  <a:lnTo>
                    <a:pt x="839121" y="565728"/>
                  </a:lnTo>
                  <a:lnTo>
                    <a:pt x="841209" y="551054"/>
                  </a:lnTo>
                  <a:lnTo>
                    <a:pt x="841209" y="22963"/>
                  </a:lnTo>
                  <a:lnTo>
                    <a:pt x="839121" y="10630"/>
                  </a:lnTo>
                  <a:lnTo>
                    <a:pt x="833434" y="2757"/>
                  </a:lnTo>
                  <a:lnTo>
                    <a:pt x="825018" y="0"/>
                  </a:lnTo>
                  <a:close/>
                </a:path>
              </a:pathLst>
            </a:custGeom>
            <a:solidFill>
              <a:srgbClr val="2D4E8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01" name="object 126"/>
            <p:cNvSpPr/>
            <p:nvPr/>
          </p:nvSpPr>
          <p:spPr>
            <a:xfrm>
              <a:off x="4578539" y="2346937"/>
              <a:ext cx="841375" cy="1045844"/>
            </a:xfrm>
            <a:custGeom>
              <a:avLst/>
              <a:gdLst/>
              <a:ahLst/>
              <a:cxnLst/>
              <a:rect l="l" t="t" r="r" b="b"/>
              <a:pathLst>
                <a:path w="841375" h="1045845">
                  <a:moveTo>
                    <a:pt x="825016" y="0"/>
                  </a:moveTo>
                  <a:lnTo>
                    <a:pt x="26454" y="445169"/>
                  </a:lnTo>
                  <a:lnTo>
                    <a:pt x="2086" y="480113"/>
                  </a:lnTo>
                  <a:lnTo>
                    <a:pt x="0" y="494788"/>
                  </a:lnTo>
                  <a:lnTo>
                    <a:pt x="0" y="1022880"/>
                  </a:lnTo>
                  <a:lnTo>
                    <a:pt x="2086" y="1035212"/>
                  </a:lnTo>
                  <a:lnTo>
                    <a:pt x="7769" y="1043084"/>
                  </a:lnTo>
                  <a:lnTo>
                    <a:pt x="16180" y="1045838"/>
                  </a:lnTo>
                  <a:lnTo>
                    <a:pt x="26454" y="1042819"/>
                  </a:lnTo>
                  <a:lnTo>
                    <a:pt x="814743" y="600668"/>
                  </a:lnTo>
                  <a:lnTo>
                    <a:pt x="839110" y="565730"/>
                  </a:lnTo>
                  <a:lnTo>
                    <a:pt x="841197" y="551049"/>
                  </a:lnTo>
                  <a:lnTo>
                    <a:pt x="841197" y="22958"/>
                  </a:lnTo>
                  <a:lnTo>
                    <a:pt x="839110" y="10625"/>
                  </a:lnTo>
                  <a:lnTo>
                    <a:pt x="833427" y="2754"/>
                  </a:lnTo>
                  <a:lnTo>
                    <a:pt x="825016" y="0"/>
                  </a:lnTo>
                  <a:close/>
                </a:path>
              </a:pathLst>
            </a:custGeom>
            <a:solidFill>
              <a:srgbClr val="97A5B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02" name="object 127"/>
            <p:cNvSpPr/>
            <p:nvPr/>
          </p:nvSpPr>
          <p:spPr>
            <a:xfrm>
              <a:off x="4594109" y="2362644"/>
              <a:ext cx="810260" cy="1014730"/>
            </a:xfrm>
            <a:custGeom>
              <a:avLst/>
              <a:gdLst/>
              <a:ahLst/>
              <a:cxnLst/>
              <a:rect l="l" t="t" r="r" b="b"/>
              <a:pathLst>
                <a:path w="810260" h="1014729">
                  <a:moveTo>
                    <a:pt x="808799" y="0"/>
                  </a:moveTo>
                  <a:lnTo>
                    <a:pt x="18503" y="443039"/>
                  </a:lnTo>
                  <a:lnTo>
                    <a:pt x="0" y="479082"/>
                  </a:lnTo>
                  <a:lnTo>
                    <a:pt x="0" y="1008684"/>
                  </a:lnTo>
                  <a:lnTo>
                    <a:pt x="279" y="1012621"/>
                  </a:lnTo>
                  <a:lnTo>
                    <a:pt x="1244" y="1014425"/>
                  </a:lnTo>
                  <a:lnTo>
                    <a:pt x="3276" y="1013536"/>
                  </a:lnTo>
                  <a:lnTo>
                    <a:pt x="791552" y="571385"/>
                  </a:lnTo>
                  <a:lnTo>
                    <a:pt x="810056" y="535343"/>
                  </a:lnTo>
                  <a:lnTo>
                    <a:pt x="810056" y="5740"/>
                  </a:lnTo>
                  <a:lnTo>
                    <a:pt x="809777" y="1816"/>
                  </a:lnTo>
                  <a:lnTo>
                    <a:pt x="80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03" name="object 12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594110" y="2563721"/>
              <a:ext cx="449922" cy="439572"/>
            </a:xfrm>
            <a:prstGeom prst="rect">
              <a:avLst/>
            </a:prstGeom>
          </p:spPr>
        </p:pic>
        <p:sp>
          <p:nvSpPr>
            <p:cNvPr id="304" name="object 129"/>
            <p:cNvSpPr/>
            <p:nvPr/>
          </p:nvSpPr>
          <p:spPr>
            <a:xfrm>
              <a:off x="4972161" y="2469338"/>
              <a:ext cx="400685" cy="375285"/>
            </a:xfrm>
            <a:custGeom>
              <a:avLst/>
              <a:gdLst/>
              <a:ahLst/>
              <a:cxnLst/>
              <a:rect l="l" t="t" r="r" b="b"/>
              <a:pathLst>
                <a:path w="400685" h="375285">
                  <a:moveTo>
                    <a:pt x="322773" y="0"/>
                  </a:moveTo>
                  <a:lnTo>
                    <a:pt x="284202" y="29881"/>
                  </a:lnTo>
                  <a:lnTo>
                    <a:pt x="270957" y="73736"/>
                  </a:lnTo>
                  <a:lnTo>
                    <a:pt x="257214" y="131225"/>
                  </a:lnTo>
                  <a:lnTo>
                    <a:pt x="239599" y="211834"/>
                  </a:lnTo>
                  <a:lnTo>
                    <a:pt x="235981" y="220924"/>
                  </a:lnTo>
                  <a:lnTo>
                    <a:pt x="230732" y="227334"/>
                  </a:lnTo>
                  <a:lnTo>
                    <a:pt x="224230" y="229897"/>
                  </a:lnTo>
                  <a:lnTo>
                    <a:pt x="216854" y="227442"/>
                  </a:lnTo>
                  <a:lnTo>
                    <a:pt x="212149" y="210920"/>
                  </a:lnTo>
                  <a:lnTo>
                    <a:pt x="211335" y="180225"/>
                  </a:lnTo>
                  <a:lnTo>
                    <a:pt x="211274" y="147609"/>
                  </a:lnTo>
                  <a:lnTo>
                    <a:pt x="208827" y="125322"/>
                  </a:lnTo>
                  <a:lnTo>
                    <a:pt x="198191" y="114246"/>
                  </a:lnTo>
                  <a:lnTo>
                    <a:pt x="179947" y="111659"/>
                  </a:lnTo>
                  <a:lnTo>
                    <a:pt x="160532" y="124375"/>
                  </a:lnTo>
                  <a:lnTo>
                    <a:pt x="146381" y="159205"/>
                  </a:lnTo>
                  <a:lnTo>
                    <a:pt x="136982" y="204001"/>
                  </a:lnTo>
                  <a:lnTo>
                    <a:pt x="127660" y="240601"/>
                  </a:lnTo>
                  <a:lnTo>
                    <a:pt x="118669" y="266831"/>
                  </a:lnTo>
                  <a:lnTo>
                    <a:pt x="110262" y="280516"/>
                  </a:lnTo>
                  <a:lnTo>
                    <a:pt x="104171" y="281525"/>
                  </a:lnTo>
                  <a:lnTo>
                    <a:pt x="100006" y="273881"/>
                  </a:lnTo>
                  <a:lnTo>
                    <a:pt x="94837" y="261640"/>
                  </a:lnTo>
                  <a:lnTo>
                    <a:pt x="85739" y="248854"/>
                  </a:lnTo>
                  <a:lnTo>
                    <a:pt x="46416" y="232354"/>
                  </a:lnTo>
                  <a:lnTo>
                    <a:pt x="18194" y="272649"/>
                  </a:lnTo>
                  <a:lnTo>
                    <a:pt x="4300" y="323587"/>
                  </a:lnTo>
                  <a:lnTo>
                    <a:pt x="0" y="366871"/>
                  </a:lnTo>
                  <a:lnTo>
                    <a:pt x="560" y="375067"/>
                  </a:lnTo>
                  <a:lnTo>
                    <a:pt x="400140" y="144943"/>
                  </a:lnTo>
                  <a:lnTo>
                    <a:pt x="388525" y="84757"/>
                  </a:lnTo>
                  <a:lnTo>
                    <a:pt x="380752" y="51501"/>
                  </a:lnTo>
                  <a:lnTo>
                    <a:pt x="373310" y="33302"/>
                  </a:lnTo>
                  <a:lnTo>
                    <a:pt x="362688" y="18286"/>
                  </a:lnTo>
                  <a:lnTo>
                    <a:pt x="345154" y="4544"/>
                  </a:lnTo>
                  <a:lnTo>
                    <a:pt x="322773" y="0"/>
                  </a:lnTo>
                  <a:close/>
                </a:path>
              </a:pathLst>
            </a:custGeom>
            <a:solidFill>
              <a:srgbClr val="BFA8D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05" name="object 13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927218" y="2707586"/>
              <a:ext cx="447548" cy="395299"/>
            </a:xfrm>
            <a:prstGeom prst="rect">
              <a:avLst/>
            </a:prstGeom>
          </p:spPr>
        </p:pic>
        <p:sp>
          <p:nvSpPr>
            <p:cNvPr id="306" name="object 131"/>
            <p:cNvSpPr/>
            <p:nvPr/>
          </p:nvSpPr>
          <p:spPr>
            <a:xfrm>
              <a:off x="6186321" y="3397314"/>
              <a:ext cx="343535" cy="306070"/>
            </a:xfrm>
            <a:custGeom>
              <a:avLst/>
              <a:gdLst/>
              <a:ahLst/>
              <a:cxnLst/>
              <a:rect l="l" t="t" r="r" b="b"/>
              <a:pathLst>
                <a:path w="343534" h="306070">
                  <a:moveTo>
                    <a:pt x="106489" y="0"/>
                  </a:moveTo>
                  <a:lnTo>
                    <a:pt x="0" y="58331"/>
                  </a:lnTo>
                  <a:lnTo>
                    <a:pt x="40134" y="51390"/>
                  </a:lnTo>
                  <a:lnTo>
                    <a:pt x="63184" y="53954"/>
                  </a:lnTo>
                  <a:lnTo>
                    <a:pt x="77854" y="70412"/>
                  </a:lnTo>
                  <a:lnTo>
                    <a:pt x="92849" y="105155"/>
                  </a:lnTo>
                  <a:lnTo>
                    <a:pt x="98759" y="146140"/>
                  </a:lnTo>
                  <a:lnTo>
                    <a:pt x="87161" y="180149"/>
                  </a:lnTo>
                  <a:lnTo>
                    <a:pt x="68241" y="209844"/>
                  </a:lnTo>
                  <a:lnTo>
                    <a:pt x="52184" y="237883"/>
                  </a:lnTo>
                  <a:lnTo>
                    <a:pt x="44935" y="264304"/>
                  </a:lnTo>
                  <a:lnTo>
                    <a:pt x="43613" y="285913"/>
                  </a:lnTo>
                  <a:lnTo>
                    <a:pt x="45103" y="300500"/>
                  </a:lnTo>
                  <a:lnTo>
                    <a:pt x="46291" y="305854"/>
                  </a:lnTo>
                  <a:lnTo>
                    <a:pt x="343306" y="137274"/>
                  </a:lnTo>
                  <a:lnTo>
                    <a:pt x="106489" y="0"/>
                  </a:lnTo>
                  <a:close/>
                </a:path>
              </a:pathLst>
            </a:custGeom>
            <a:solidFill>
              <a:srgbClr val="C5E9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07" name="object 13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083759" y="3193526"/>
              <a:ext cx="545109" cy="455536"/>
            </a:xfrm>
            <a:prstGeom prst="rect">
              <a:avLst/>
            </a:prstGeom>
          </p:spPr>
        </p:pic>
        <p:pic>
          <p:nvPicPr>
            <p:cNvPr id="308" name="object 13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017438" y="2290264"/>
              <a:ext cx="13258" cy="172427"/>
            </a:xfrm>
            <a:prstGeom prst="rect">
              <a:avLst/>
            </a:prstGeom>
          </p:spPr>
        </p:pic>
        <p:pic>
          <p:nvPicPr>
            <p:cNvPr id="309" name="object 13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616473" y="2290264"/>
              <a:ext cx="13258" cy="172427"/>
            </a:xfrm>
            <a:prstGeom prst="rect">
              <a:avLst/>
            </a:prstGeom>
          </p:spPr>
        </p:pic>
        <p:sp>
          <p:nvSpPr>
            <p:cNvPr id="310" name="object 135"/>
            <p:cNvSpPr/>
            <p:nvPr/>
          </p:nvSpPr>
          <p:spPr>
            <a:xfrm>
              <a:off x="5596268" y="2245191"/>
              <a:ext cx="454025" cy="56515"/>
            </a:xfrm>
            <a:custGeom>
              <a:avLst/>
              <a:gdLst/>
              <a:ahLst/>
              <a:cxnLst/>
              <a:rect l="l" t="t" r="r" b="b"/>
              <a:pathLst>
                <a:path w="454025" h="56514">
                  <a:moveTo>
                    <a:pt x="54267" y="27139"/>
                  </a:moveTo>
                  <a:lnTo>
                    <a:pt x="52133" y="16573"/>
                  </a:lnTo>
                  <a:lnTo>
                    <a:pt x="46329" y="7937"/>
                  </a:lnTo>
                  <a:lnTo>
                    <a:pt x="37693" y="2133"/>
                  </a:lnTo>
                  <a:lnTo>
                    <a:pt x="27127" y="0"/>
                  </a:lnTo>
                  <a:lnTo>
                    <a:pt x="16573" y="2133"/>
                  </a:lnTo>
                  <a:lnTo>
                    <a:pt x="7950" y="7937"/>
                  </a:lnTo>
                  <a:lnTo>
                    <a:pt x="2133" y="16573"/>
                  </a:lnTo>
                  <a:lnTo>
                    <a:pt x="0" y="27139"/>
                  </a:lnTo>
                  <a:lnTo>
                    <a:pt x="2133" y="37693"/>
                  </a:lnTo>
                  <a:lnTo>
                    <a:pt x="7950" y="46316"/>
                  </a:lnTo>
                  <a:lnTo>
                    <a:pt x="16573" y="52133"/>
                  </a:lnTo>
                  <a:lnTo>
                    <a:pt x="27127" y="54267"/>
                  </a:lnTo>
                  <a:lnTo>
                    <a:pt x="37693" y="52133"/>
                  </a:lnTo>
                  <a:lnTo>
                    <a:pt x="46329" y="46316"/>
                  </a:lnTo>
                  <a:lnTo>
                    <a:pt x="52133" y="37693"/>
                  </a:lnTo>
                  <a:lnTo>
                    <a:pt x="54267" y="27139"/>
                  </a:lnTo>
                  <a:close/>
                </a:path>
                <a:path w="454025" h="56514">
                  <a:moveTo>
                    <a:pt x="453682" y="28930"/>
                  </a:moveTo>
                  <a:lnTo>
                    <a:pt x="451561" y="18364"/>
                  </a:lnTo>
                  <a:lnTo>
                    <a:pt x="445744" y="9740"/>
                  </a:lnTo>
                  <a:lnTo>
                    <a:pt x="437121" y="3924"/>
                  </a:lnTo>
                  <a:lnTo>
                    <a:pt x="426554" y="1790"/>
                  </a:lnTo>
                  <a:lnTo>
                    <a:pt x="416001" y="3924"/>
                  </a:lnTo>
                  <a:lnTo>
                    <a:pt x="407365" y="9740"/>
                  </a:lnTo>
                  <a:lnTo>
                    <a:pt x="401548" y="18364"/>
                  </a:lnTo>
                  <a:lnTo>
                    <a:pt x="399415" y="28930"/>
                  </a:lnTo>
                  <a:lnTo>
                    <a:pt x="401548" y="39484"/>
                  </a:lnTo>
                  <a:lnTo>
                    <a:pt x="407365" y="48107"/>
                  </a:lnTo>
                  <a:lnTo>
                    <a:pt x="416001" y="53924"/>
                  </a:lnTo>
                  <a:lnTo>
                    <a:pt x="426554" y="56057"/>
                  </a:lnTo>
                  <a:lnTo>
                    <a:pt x="437121" y="53924"/>
                  </a:lnTo>
                  <a:lnTo>
                    <a:pt x="445744" y="48107"/>
                  </a:lnTo>
                  <a:lnTo>
                    <a:pt x="451561" y="39484"/>
                  </a:lnTo>
                  <a:lnTo>
                    <a:pt x="453682" y="28930"/>
                  </a:lnTo>
                  <a:close/>
                </a:path>
              </a:pathLst>
            </a:custGeom>
            <a:solidFill>
              <a:srgbClr val="CDB9D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11" name="object 13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916332" y="2451491"/>
              <a:ext cx="156425" cy="156425"/>
            </a:xfrm>
            <a:prstGeom prst="rect">
              <a:avLst/>
            </a:prstGeom>
          </p:spPr>
        </p:pic>
        <p:pic>
          <p:nvPicPr>
            <p:cNvPr id="312" name="object 13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576265" y="2451491"/>
              <a:ext cx="156413" cy="156425"/>
            </a:xfrm>
            <a:prstGeom prst="rect">
              <a:avLst/>
            </a:prstGeom>
          </p:spPr>
        </p:pic>
        <p:sp>
          <p:nvSpPr>
            <p:cNvPr id="313" name="object 138"/>
            <p:cNvSpPr/>
            <p:nvPr/>
          </p:nvSpPr>
          <p:spPr>
            <a:xfrm>
              <a:off x="5745264" y="2633659"/>
              <a:ext cx="152400" cy="74295"/>
            </a:xfrm>
            <a:custGeom>
              <a:avLst/>
              <a:gdLst/>
              <a:ahLst/>
              <a:cxnLst/>
              <a:rect l="l" t="t" r="r" b="b"/>
              <a:pathLst>
                <a:path w="152400" h="74294">
                  <a:moveTo>
                    <a:pt x="152057" y="0"/>
                  </a:moveTo>
                  <a:lnTo>
                    <a:pt x="0" y="0"/>
                  </a:lnTo>
                  <a:lnTo>
                    <a:pt x="0" y="73901"/>
                  </a:lnTo>
                  <a:lnTo>
                    <a:pt x="152057" y="73901"/>
                  </a:lnTo>
                  <a:lnTo>
                    <a:pt x="152057" y="0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14" name="object 139"/>
            <p:cNvSpPr/>
            <p:nvPr/>
          </p:nvSpPr>
          <p:spPr>
            <a:xfrm>
              <a:off x="5666942" y="2691790"/>
              <a:ext cx="307975" cy="306070"/>
            </a:xfrm>
            <a:custGeom>
              <a:avLst/>
              <a:gdLst/>
              <a:ahLst/>
              <a:cxnLst/>
              <a:rect l="l" t="t" r="r" b="b"/>
              <a:pathLst>
                <a:path w="307975" h="306069">
                  <a:moveTo>
                    <a:pt x="253745" y="0"/>
                  </a:moveTo>
                  <a:lnTo>
                    <a:pt x="53708" y="0"/>
                  </a:lnTo>
                  <a:lnTo>
                    <a:pt x="32854" y="4237"/>
                  </a:lnTo>
                  <a:lnTo>
                    <a:pt x="15776" y="15776"/>
                  </a:lnTo>
                  <a:lnTo>
                    <a:pt x="4237" y="32854"/>
                  </a:lnTo>
                  <a:lnTo>
                    <a:pt x="0" y="53708"/>
                  </a:lnTo>
                  <a:lnTo>
                    <a:pt x="0" y="252107"/>
                  </a:lnTo>
                  <a:lnTo>
                    <a:pt x="4237" y="272961"/>
                  </a:lnTo>
                  <a:lnTo>
                    <a:pt x="15776" y="290039"/>
                  </a:lnTo>
                  <a:lnTo>
                    <a:pt x="32854" y="301578"/>
                  </a:lnTo>
                  <a:lnTo>
                    <a:pt x="53708" y="305816"/>
                  </a:lnTo>
                  <a:lnTo>
                    <a:pt x="253745" y="305816"/>
                  </a:lnTo>
                  <a:lnTo>
                    <a:pt x="274600" y="301578"/>
                  </a:lnTo>
                  <a:lnTo>
                    <a:pt x="291677" y="290039"/>
                  </a:lnTo>
                  <a:lnTo>
                    <a:pt x="303216" y="272961"/>
                  </a:lnTo>
                  <a:lnTo>
                    <a:pt x="307454" y="252107"/>
                  </a:lnTo>
                  <a:lnTo>
                    <a:pt x="307454" y="53708"/>
                  </a:lnTo>
                  <a:lnTo>
                    <a:pt x="303216" y="32854"/>
                  </a:lnTo>
                  <a:lnTo>
                    <a:pt x="291677" y="15776"/>
                  </a:lnTo>
                  <a:lnTo>
                    <a:pt x="274600" y="4237"/>
                  </a:lnTo>
                  <a:lnTo>
                    <a:pt x="253745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15" name="object 14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72747" y="2697591"/>
              <a:ext cx="295859" cy="294208"/>
            </a:xfrm>
            <a:prstGeom prst="rect">
              <a:avLst/>
            </a:prstGeom>
          </p:spPr>
        </p:pic>
        <p:sp>
          <p:nvSpPr>
            <p:cNvPr id="316" name="object 141"/>
            <p:cNvSpPr/>
            <p:nvPr/>
          </p:nvSpPr>
          <p:spPr>
            <a:xfrm>
              <a:off x="5645580" y="2388298"/>
              <a:ext cx="358140" cy="269240"/>
            </a:xfrm>
            <a:custGeom>
              <a:avLst/>
              <a:gdLst/>
              <a:ahLst/>
              <a:cxnLst/>
              <a:rect l="l" t="t" r="r" b="b"/>
              <a:pathLst>
                <a:path w="358139" h="269239">
                  <a:moveTo>
                    <a:pt x="310578" y="0"/>
                  </a:moveTo>
                  <a:lnTo>
                    <a:pt x="47269" y="0"/>
                  </a:lnTo>
                  <a:lnTo>
                    <a:pt x="28916" y="3732"/>
                  </a:lnTo>
                  <a:lnTo>
                    <a:pt x="13885" y="13892"/>
                  </a:lnTo>
                  <a:lnTo>
                    <a:pt x="3730" y="28926"/>
                  </a:lnTo>
                  <a:lnTo>
                    <a:pt x="0" y="47282"/>
                  </a:lnTo>
                  <a:lnTo>
                    <a:pt x="0" y="221919"/>
                  </a:lnTo>
                  <a:lnTo>
                    <a:pt x="3730" y="240267"/>
                  </a:lnTo>
                  <a:lnTo>
                    <a:pt x="13885" y="255298"/>
                  </a:lnTo>
                  <a:lnTo>
                    <a:pt x="28916" y="265457"/>
                  </a:lnTo>
                  <a:lnTo>
                    <a:pt x="47269" y="269189"/>
                  </a:lnTo>
                  <a:lnTo>
                    <a:pt x="310578" y="269189"/>
                  </a:lnTo>
                  <a:lnTo>
                    <a:pt x="328931" y="265457"/>
                  </a:lnTo>
                  <a:lnTo>
                    <a:pt x="343962" y="255298"/>
                  </a:lnTo>
                  <a:lnTo>
                    <a:pt x="354117" y="240267"/>
                  </a:lnTo>
                  <a:lnTo>
                    <a:pt x="357847" y="221919"/>
                  </a:lnTo>
                  <a:lnTo>
                    <a:pt x="357847" y="47282"/>
                  </a:lnTo>
                  <a:lnTo>
                    <a:pt x="354117" y="28926"/>
                  </a:lnTo>
                  <a:lnTo>
                    <a:pt x="343962" y="13892"/>
                  </a:lnTo>
                  <a:lnTo>
                    <a:pt x="328931" y="3732"/>
                  </a:lnTo>
                  <a:lnTo>
                    <a:pt x="310578" y="0"/>
                  </a:lnTo>
                  <a:close/>
                </a:path>
              </a:pathLst>
            </a:custGeom>
            <a:solidFill>
              <a:srgbClr val="A7A9A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17" name="object 14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652325" y="2393426"/>
              <a:ext cx="344347" cy="258940"/>
            </a:xfrm>
            <a:prstGeom prst="rect">
              <a:avLst/>
            </a:prstGeom>
          </p:spPr>
        </p:pic>
        <p:sp>
          <p:nvSpPr>
            <p:cNvPr id="318" name="object 143"/>
            <p:cNvSpPr/>
            <p:nvPr/>
          </p:nvSpPr>
          <p:spPr>
            <a:xfrm>
              <a:off x="5676427" y="2511208"/>
              <a:ext cx="86360" cy="86360"/>
            </a:xfrm>
            <a:custGeom>
              <a:avLst/>
              <a:gdLst/>
              <a:ahLst/>
              <a:cxnLst/>
              <a:rect l="l" t="t" r="r" b="b"/>
              <a:pathLst>
                <a:path w="86360" h="86360">
                  <a:moveTo>
                    <a:pt x="42989" y="0"/>
                  </a:moveTo>
                  <a:lnTo>
                    <a:pt x="26253" y="3377"/>
                  </a:lnTo>
                  <a:lnTo>
                    <a:pt x="12588" y="12587"/>
                  </a:lnTo>
                  <a:lnTo>
                    <a:pt x="3377" y="26247"/>
                  </a:lnTo>
                  <a:lnTo>
                    <a:pt x="0" y="42976"/>
                  </a:lnTo>
                  <a:lnTo>
                    <a:pt x="3377" y="59713"/>
                  </a:lnTo>
                  <a:lnTo>
                    <a:pt x="12588" y="73377"/>
                  </a:lnTo>
                  <a:lnTo>
                    <a:pt x="26253" y="82588"/>
                  </a:lnTo>
                  <a:lnTo>
                    <a:pt x="42989" y="85966"/>
                  </a:lnTo>
                  <a:lnTo>
                    <a:pt x="59718" y="82588"/>
                  </a:lnTo>
                  <a:lnTo>
                    <a:pt x="73379" y="73377"/>
                  </a:lnTo>
                  <a:lnTo>
                    <a:pt x="82589" y="59713"/>
                  </a:lnTo>
                  <a:lnTo>
                    <a:pt x="85966" y="42976"/>
                  </a:lnTo>
                  <a:lnTo>
                    <a:pt x="82589" y="26247"/>
                  </a:lnTo>
                  <a:lnTo>
                    <a:pt x="73379" y="12587"/>
                  </a:lnTo>
                  <a:lnTo>
                    <a:pt x="59718" y="3377"/>
                  </a:lnTo>
                  <a:lnTo>
                    <a:pt x="42989" y="0"/>
                  </a:lnTo>
                  <a:close/>
                </a:path>
              </a:pathLst>
            </a:custGeom>
            <a:solidFill>
              <a:srgbClr val="7C57A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19" name="object 14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832129" y="2481947"/>
              <a:ext cx="131292" cy="131279"/>
            </a:xfrm>
            <a:prstGeom prst="rect">
              <a:avLst/>
            </a:prstGeom>
          </p:spPr>
        </p:pic>
        <p:sp>
          <p:nvSpPr>
            <p:cNvPr id="320" name="object 145"/>
            <p:cNvSpPr/>
            <p:nvPr/>
          </p:nvSpPr>
          <p:spPr>
            <a:xfrm>
              <a:off x="5688405" y="2520911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5" h="45085">
                  <a:moveTo>
                    <a:pt x="22326" y="0"/>
                  </a:moveTo>
                  <a:lnTo>
                    <a:pt x="13635" y="1754"/>
                  </a:lnTo>
                  <a:lnTo>
                    <a:pt x="6538" y="6540"/>
                  </a:lnTo>
                  <a:lnTo>
                    <a:pt x="1754" y="13640"/>
                  </a:lnTo>
                  <a:lnTo>
                    <a:pt x="0" y="22339"/>
                  </a:lnTo>
                  <a:lnTo>
                    <a:pt x="1754" y="31030"/>
                  </a:lnTo>
                  <a:lnTo>
                    <a:pt x="6538" y="38126"/>
                  </a:lnTo>
                  <a:lnTo>
                    <a:pt x="13635" y="42911"/>
                  </a:lnTo>
                  <a:lnTo>
                    <a:pt x="22326" y="44665"/>
                  </a:lnTo>
                  <a:lnTo>
                    <a:pt x="31017" y="42911"/>
                  </a:lnTo>
                  <a:lnTo>
                    <a:pt x="38114" y="38126"/>
                  </a:lnTo>
                  <a:lnTo>
                    <a:pt x="42898" y="31030"/>
                  </a:lnTo>
                  <a:lnTo>
                    <a:pt x="44653" y="22339"/>
                  </a:lnTo>
                  <a:lnTo>
                    <a:pt x="42898" y="13640"/>
                  </a:lnTo>
                  <a:lnTo>
                    <a:pt x="38114" y="6540"/>
                  </a:lnTo>
                  <a:lnTo>
                    <a:pt x="31017" y="1754"/>
                  </a:lnTo>
                  <a:lnTo>
                    <a:pt x="22326" y="0"/>
                  </a:lnTo>
                  <a:close/>
                </a:path>
              </a:pathLst>
            </a:custGeom>
            <a:solidFill>
              <a:srgbClr val="CDB9D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21" name="object 14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862902" y="2751035"/>
              <a:ext cx="105029" cy="148374"/>
            </a:xfrm>
            <a:prstGeom prst="rect">
              <a:avLst/>
            </a:prstGeom>
          </p:spPr>
        </p:pic>
        <p:pic>
          <p:nvPicPr>
            <p:cNvPr id="322" name="object 14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509082" y="3978577"/>
              <a:ext cx="163588" cy="113068"/>
            </a:xfrm>
            <a:prstGeom prst="rect">
              <a:avLst/>
            </a:prstGeom>
          </p:spPr>
        </p:pic>
        <p:pic>
          <p:nvPicPr>
            <p:cNvPr id="323" name="object 14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303304" y="3280115"/>
              <a:ext cx="494779" cy="797433"/>
            </a:xfrm>
            <a:prstGeom prst="rect">
              <a:avLst/>
            </a:prstGeom>
          </p:spPr>
        </p:pic>
        <p:pic>
          <p:nvPicPr>
            <p:cNvPr id="324" name="object 14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03139" y="3234725"/>
              <a:ext cx="192557" cy="159842"/>
            </a:xfrm>
            <a:prstGeom prst="rect">
              <a:avLst/>
            </a:prstGeom>
          </p:spPr>
        </p:pic>
        <p:pic>
          <p:nvPicPr>
            <p:cNvPr id="325" name="object 15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303354" y="3437455"/>
              <a:ext cx="12255" cy="18757"/>
            </a:xfrm>
            <a:prstGeom prst="rect">
              <a:avLst/>
            </a:prstGeom>
          </p:spPr>
        </p:pic>
        <p:sp>
          <p:nvSpPr>
            <p:cNvPr id="326" name="object 151"/>
            <p:cNvSpPr/>
            <p:nvPr/>
          </p:nvSpPr>
          <p:spPr>
            <a:xfrm>
              <a:off x="4560962" y="3289249"/>
              <a:ext cx="251460" cy="288290"/>
            </a:xfrm>
            <a:custGeom>
              <a:avLst/>
              <a:gdLst/>
              <a:ahLst/>
              <a:cxnLst/>
              <a:rect l="l" t="t" r="r" b="b"/>
              <a:pathLst>
                <a:path w="251460" h="288289">
                  <a:moveTo>
                    <a:pt x="80606" y="0"/>
                  </a:moveTo>
                  <a:lnTo>
                    <a:pt x="29602" y="17700"/>
                  </a:lnTo>
                  <a:lnTo>
                    <a:pt x="0" y="67805"/>
                  </a:lnTo>
                  <a:lnTo>
                    <a:pt x="3518" y="108939"/>
                  </a:lnTo>
                  <a:lnTo>
                    <a:pt x="11412" y="155559"/>
                  </a:lnTo>
                  <a:lnTo>
                    <a:pt x="31943" y="217751"/>
                  </a:lnTo>
                  <a:lnTo>
                    <a:pt x="57655" y="276756"/>
                  </a:lnTo>
                  <a:lnTo>
                    <a:pt x="62445" y="286727"/>
                  </a:lnTo>
                  <a:lnTo>
                    <a:pt x="87867" y="254750"/>
                  </a:lnTo>
                  <a:lnTo>
                    <a:pt x="101658" y="237883"/>
                  </a:lnTo>
                  <a:lnTo>
                    <a:pt x="142258" y="219629"/>
                  </a:lnTo>
                  <a:lnTo>
                    <a:pt x="151561" y="225056"/>
                  </a:lnTo>
                  <a:lnTo>
                    <a:pt x="163657" y="238021"/>
                  </a:lnTo>
                  <a:lnTo>
                    <a:pt x="180708" y="255114"/>
                  </a:lnTo>
                  <a:lnTo>
                    <a:pt x="213807" y="284560"/>
                  </a:lnTo>
                  <a:lnTo>
                    <a:pt x="228985" y="288012"/>
                  </a:lnTo>
                  <a:lnTo>
                    <a:pt x="236283" y="285953"/>
                  </a:lnTo>
                  <a:lnTo>
                    <a:pt x="245351" y="281012"/>
                  </a:lnTo>
                  <a:lnTo>
                    <a:pt x="251307" y="274281"/>
                  </a:lnTo>
                  <a:lnTo>
                    <a:pt x="227075" y="267525"/>
                  </a:lnTo>
                  <a:lnTo>
                    <a:pt x="165701" y="202048"/>
                  </a:lnTo>
                  <a:lnTo>
                    <a:pt x="132030" y="165050"/>
                  </a:lnTo>
                  <a:lnTo>
                    <a:pt x="100241" y="121869"/>
                  </a:lnTo>
                  <a:lnTo>
                    <a:pt x="77236" y="82062"/>
                  </a:lnTo>
                  <a:lnTo>
                    <a:pt x="71234" y="60439"/>
                  </a:lnTo>
                  <a:lnTo>
                    <a:pt x="77587" y="26790"/>
                  </a:lnTo>
                  <a:lnTo>
                    <a:pt x="80624" y="8129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C5E9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27" name="object 15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467275" y="3357077"/>
              <a:ext cx="93624" cy="30137"/>
            </a:xfrm>
            <a:prstGeom prst="rect">
              <a:avLst/>
            </a:prstGeom>
          </p:spPr>
        </p:pic>
        <p:pic>
          <p:nvPicPr>
            <p:cNvPr id="328" name="object 15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590453" y="2893261"/>
              <a:ext cx="358559" cy="470560"/>
            </a:xfrm>
            <a:prstGeom prst="rect">
              <a:avLst/>
            </a:prstGeom>
          </p:spPr>
        </p:pic>
        <p:sp>
          <p:nvSpPr>
            <p:cNvPr id="329" name="object 154"/>
            <p:cNvSpPr/>
            <p:nvPr/>
          </p:nvSpPr>
          <p:spPr>
            <a:xfrm>
              <a:off x="4687913" y="2918596"/>
              <a:ext cx="255904" cy="183515"/>
            </a:xfrm>
            <a:custGeom>
              <a:avLst/>
              <a:gdLst/>
              <a:ahLst/>
              <a:cxnLst/>
              <a:rect l="l" t="t" r="r" b="b"/>
              <a:pathLst>
                <a:path w="255904" h="183514">
                  <a:moveTo>
                    <a:pt x="206260" y="0"/>
                  </a:moveTo>
                  <a:lnTo>
                    <a:pt x="109499" y="13681"/>
                  </a:lnTo>
                  <a:lnTo>
                    <a:pt x="48588" y="31537"/>
                  </a:lnTo>
                  <a:lnTo>
                    <a:pt x="16722" y="64232"/>
                  </a:lnTo>
                  <a:lnTo>
                    <a:pt x="14692" y="68405"/>
                  </a:lnTo>
                  <a:lnTo>
                    <a:pt x="22452" y="97932"/>
                  </a:lnTo>
                  <a:lnTo>
                    <a:pt x="16298" y="105773"/>
                  </a:lnTo>
                  <a:lnTo>
                    <a:pt x="825" y="146461"/>
                  </a:lnTo>
                  <a:lnTo>
                    <a:pt x="0" y="151636"/>
                  </a:lnTo>
                  <a:lnTo>
                    <a:pt x="49" y="156098"/>
                  </a:lnTo>
                  <a:lnTo>
                    <a:pt x="1344" y="183302"/>
                  </a:lnTo>
                  <a:lnTo>
                    <a:pt x="6386" y="161928"/>
                  </a:lnTo>
                  <a:lnTo>
                    <a:pt x="20483" y="130850"/>
                  </a:lnTo>
                  <a:lnTo>
                    <a:pt x="42271" y="99590"/>
                  </a:lnTo>
                  <a:lnTo>
                    <a:pt x="92580" y="71804"/>
                  </a:lnTo>
                  <a:lnTo>
                    <a:pt x="136704" y="66452"/>
                  </a:lnTo>
                  <a:lnTo>
                    <a:pt x="179662" y="66544"/>
                  </a:lnTo>
                  <a:lnTo>
                    <a:pt x="226108" y="80826"/>
                  </a:lnTo>
                  <a:lnTo>
                    <a:pt x="251648" y="118733"/>
                  </a:lnTo>
                  <a:lnTo>
                    <a:pt x="255624" y="126952"/>
                  </a:lnTo>
                  <a:lnTo>
                    <a:pt x="249438" y="103722"/>
                  </a:lnTo>
                  <a:lnTo>
                    <a:pt x="232827" y="58042"/>
                  </a:lnTo>
                  <a:lnTo>
                    <a:pt x="212088" y="17110"/>
                  </a:lnTo>
                  <a:lnTo>
                    <a:pt x="211360" y="5249"/>
                  </a:lnTo>
                  <a:lnTo>
                    <a:pt x="206260" y="0"/>
                  </a:lnTo>
                  <a:close/>
                </a:path>
              </a:pathLst>
            </a:custGeom>
            <a:solidFill>
              <a:srgbClr val="F89C7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0" name="object 155"/>
            <p:cNvSpPr/>
            <p:nvPr/>
          </p:nvSpPr>
          <p:spPr>
            <a:xfrm>
              <a:off x="4679986" y="3067026"/>
              <a:ext cx="296545" cy="121285"/>
            </a:xfrm>
            <a:custGeom>
              <a:avLst/>
              <a:gdLst/>
              <a:ahLst/>
              <a:cxnLst/>
              <a:rect l="l" t="t" r="r" b="b"/>
              <a:pathLst>
                <a:path w="296545" h="121285">
                  <a:moveTo>
                    <a:pt x="1663" y="30185"/>
                  </a:moveTo>
                  <a:lnTo>
                    <a:pt x="0" y="33982"/>
                  </a:lnTo>
                  <a:lnTo>
                    <a:pt x="88493" y="72451"/>
                  </a:lnTo>
                  <a:lnTo>
                    <a:pt x="89972" y="81960"/>
                  </a:lnTo>
                  <a:lnTo>
                    <a:pt x="120364" y="117005"/>
                  </a:lnTo>
                  <a:lnTo>
                    <a:pt x="140728" y="121079"/>
                  </a:lnTo>
                  <a:lnTo>
                    <a:pt x="151268" y="120026"/>
                  </a:lnTo>
                  <a:lnTo>
                    <a:pt x="161088" y="117005"/>
                  </a:lnTo>
                  <a:lnTo>
                    <a:pt x="161236" y="116926"/>
                  </a:lnTo>
                  <a:lnTo>
                    <a:pt x="140728" y="116926"/>
                  </a:lnTo>
                  <a:lnTo>
                    <a:pt x="131012" y="115958"/>
                  </a:lnTo>
                  <a:lnTo>
                    <a:pt x="96319" y="87829"/>
                  </a:lnTo>
                  <a:lnTo>
                    <a:pt x="92648" y="70415"/>
                  </a:lnTo>
                  <a:lnTo>
                    <a:pt x="92670" y="67917"/>
                  </a:lnTo>
                  <a:lnTo>
                    <a:pt x="88404" y="67917"/>
                  </a:lnTo>
                  <a:lnTo>
                    <a:pt x="1663" y="30185"/>
                  </a:lnTo>
                  <a:close/>
                </a:path>
                <a:path w="296545" h="121285">
                  <a:moveTo>
                    <a:pt x="161244" y="21625"/>
                  </a:moveTo>
                  <a:lnTo>
                    <a:pt x="140728" y="21625"/>
                  </a:lnTo>
                  <a:lnTo>
                    <a:pt x="150450" y="22592"/>
                  </a:lnTo>
                  <a:lnTo>
                    <a:pt x="159502" y="25365"/>
                  </a:lnTo>
                  <a:lnTo>
                    <a:pt x="187945" y="59666"/>
                  </a:lnTo>
                  <a:lnTo>
                    <a:pt x="188808" y="70415"/>
                  </a:lnTo>
                  <a:lnTo>
                    <a:pt x="187945" y="78880"/>
                  </a:lnTo>
                  <a:lnTo>
                    <a:pt x="159502" y="113183"/>
                  </a:lnTo>
                  <a:lnTo>
                    <a:pt x="140728" y="116926"/>
                  </a:lnTo>
                  <a:lnTo>
                    <a:pt x="161236" y="116926"/>
                  </a:lnTo>
                  <a:lnTo>
                    <a:pt x="188958" y="89437"/>
                  </a:lnTo>
                  <a:lnTo>
                    <a:pt x="193078" y="63192"/>
                  </a:lnTo>
                  <a:lnTo>
                    <a:pt x="192011" y="57363"/>
                  </a:lnTo>
                  <a:lnTo>
                    <a:pt x="190068" y="51927"/>
                  </a:lnTo>
                  <a:lnTo>
                    <a:pt x="193215" y="49620"/>
                  </a:lnTo>
                  <a:lnTo>
                    <a:pt x="195548" y="47990"/>
                  </a:lnTo>
                  <a:lnTo>
                    <a:pt x="188468" y="47990"/>
                  </a:lnTo>
                  <a:lnTo>
                    <a:pt x="185839" y="42237"/>
                  </a:lnTo>
                  <a:lnTo>
                    <a:pt x="182181" y="37043"/>
                  </a:lnTo>
                  <a:lnTo>
                    <a:pt x="177723" y="32649"/>
                  </a:lnTo>
                  <a:lnTo>
                    <a:pt x="169976" y="26318"/>
                  </a:lnTo>
                  <a:lnTo>
                    <a:pt x="161244" y="21625"/>
                  </a:lnTo>
                  <a:close/>
                </a:path>
                <a:path w="296545" h="121285">
                  <a:moveTo>
                    <a:pt x="222644" y="42491"/>
                  </a:moveTo>
                  <a:lnTo>
                    <a:pt x="210896" y="42491"/>
                  </a:lnTo>
                  <a:lnTo>
                    <a:pt x="216547" y="44917"/>
                  </a:lnTo>
                  <a:lnTo>
                    <a:pt x="218452" y="45831"/>
                  </a:lnTo>
                  <a:lnTo>
                    <a:pt x="235534" y="83677"/>
                  </a:lnTo>
                  <a:lnTo>
                    <a:pt x="256933" y="93200"/>
                  </a:lnTo>
                  <a:lnTo>
                    <a:pt x="264820" y="92885"/>
                  </a:lnTo>
                  <a:lnTo>
                    <a:pt x="272493" y="90636"/>
                  </a:lnTo>
                  <a:lnTo>
                    <a:pt x="275195" y="89071"/>
                  </a:lnTo>
                  <a:lnTo>
                    <a:pt x="257213" y="89071"/>
                  </a:lnTo>
                  <a:lnTo>
                    <a:pt x="250485" y="87687"/>
                  </a:lnTo>
                  <a:lnTo>
                    <a:pt x="223240" y="52245"/>
                  </a:lnTo>
                  <a:lnTo>
                    <a:pt x="222658" y="44917"/>
                  </a:lnTo>
                  <a:lnTo>
                    <a:pt x="222644" y="42491"/>
                  </a:lnTo>
                  <a:close/>
                </a:path>
                <a:path w="296545" h="121285">
                  <a:moveTo>
                    <a:pt x="271169" y="4127"/>
                  </a:moveTo>
                  <a:lnTo>
                    <a:pt x="257479" y="4127"/>
                  </a:lnTo>
                  <a:lnTo>
                    <a:pt x="264210" y="5507"/>
                  </a:lnTo>
                  <a:lnTo>
                    <a:pt x="270580" y="8390"/>
                  </a:lnTo>
                  <a:lnTo>
                    <a:pt x="291439" y="40802"/>
                  </a:lnTo>
                  <a:lnTo>
                    <a:pt x="292068" y="50530"/>
                  </a:lnTo>
                  <a:lnTo>
                    <a:pt x="291431" y="57922"/>
                  </a:lnTo>
                  <a:lnTo>
                    <a:pt x="264134" y="88808"/>
                  </a:lnTo>
                  <a:lnTo>
                    <a:pt x="257213" y="89071"/>
                  </a:lnTo>
                  <a:lnTo>
                    <a:pt x="275195" y="89071"/>
                  </a:lnTo>
                  <a:lnTo>
                    <a:pt x="296201" y="50530"/>
                  </a:lnTo>
                  <a:lnTo>
                    <a:pt x="296141" y="47990"/>
                  </a:lnTo>
                  <a:lnTo>
                    <a:pt x="279171" y="9522"/>
                  </a:lnTo>
                  <a:lnTo>
                    <a:pt x="272591" y="4765"/>
                  </a:lnTo>
                  <a:lnTo>
                    <a:pt x="271169" y="4127"/>
                  </a:lnTo>
                  <a:close/>
                </a:path>
                <a:path w="296545" h="121285">
                  <a:moveTo>
                    <a:pt x="140728" y="17472"/>
                  </a:moveTo>
                  <a:lnTo>
                    <a:pt x="103733" y="32649"/>
                  </a:lnTo>
                  <a:lnTo>
                    <a:pt x="88404" y="67917"/>
                  </a:lnTo>
                  <a:lnTo>
                    <a:pt x="92670" y="67917"/>
                  </a:lnTo>
                  <a:lnTo>
                    <a:pt x="93511" y="59666"/>
                  </a:lnTo>
                  <a:lnTo>
                    <a:pt x="96319" y="50719"/>
                  </a:lnTo>
                  <a:lnTo>
                    <a:pt x="131012" y="22592"/>
                  </a:lnTo>
                  <a:lnTo>
                    <a:pt x="140728" y="21625"/>
                  </a:lnTo>
                  <a:lnTo>
                    <a:pt x="161244" y="21625"/>
                  </a:lnTo>
                  <a:lnTo>
                    <a:pt x="161088" y="21541"/>
                  </a:lnTo>
                  <a:lnTo>
                    <a:pt x="151268" y="18524"/>
                  </a:lnTo>
                  <a:lnTo>
                    <a:pt x="140728" y="17472"/>
                  </a:lnTo>
                  <a:close/>
                </a:path>
                <a:path w="296545" h="121285">
                  <a:moveTo>
                    <a:pt x="210235" y="38415"/>
                  </a:moveTo>
                  <a:lnTo>
                    <a:pt x="200317" y="39888"/>
                  </a:lnTo>
                  <a:lnTo>
                    <a:pt x="192265" y="45273"/>
                  </a:lnTo>
                  <a:lnTo>
                    <a:pt x="188468" y="47990"/>
                  </a:lnTo>
                  <a:lnTo>
                    <a:pt x="195548" y="47990"/>
                  </a:lnTo>
                  <a:lnTo>
                    <a:pt x="201383" y="43914"/>
                  </a:lnTo>
                  <a:lnTo>
                    <a:pt x="210896" y="42491"/>
                  </a:lnTo>
                  <a:lnTo>
                    <a:pt x="222644" y="42491"/>
                  </a:lnTo>
                  <a:lnTo>
                    <a:pt x="222744" y="41323"/>
                  </a:lnTo>
                  <a:lnTo>
                    <a:pt x="218478" y="41323"/>
                  </a:lnTo>
                  <a:lnTo>
                    <a:pt x="215350" y="40049"/>
                  </a:lnTo>
                  <a:lnTo>
                    <a:pt x="210235" y="38415"/>
                  </a:lnTo>
                  <a:close/>
                </a:path>
                <a:path w="296545" h="121285">
                  <a:moveTo>
                    <a:pt x="257765" y="0"/>
                  </a:moveTo>
                  <a:lnTo>
                    <a:pt x="221132" y="25067"/>
                  </a:lnTo>
                  <a:lnTo>
                    <a:pt x="218478" y="41323"/>
                  </a:lnTo>
                  <a:lnTo>
                    <a:pt x="222744" y="41323"/>
                  </a:lnTo>
                  <a:lnTo>
                    <a:pt x="223267" y="35271"/>
                  </a:lnTo>
                  <a:lnTo>
                    <a:pt x="225281" y="27545"/>
                  </a:lnTo>
                  <a:lnTo>
                    <a:pt x="257479" y="4127"/>
                  </a:lnTo>
                  <a:lnTo>
                    <a:pt x="271169" y="4127"/>
                  </a:lnTo>
                  <a:lnTo>
                    <a:pt x="265395" y="1537"/>
                  </a:lnTo>
                  <a:lnTo>
                    <a:pt x="257765" y="0"/>
                  </a:lnTo>
                  <a:close/>
                </a:path>
              </a:pathLst>
            </a:custGeom>
            <a:solidFill>
              <a:srgbClr val="2D4E8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31" name="object 156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593437" y="2840149"/>
              <a:ext cx="347967" cy="302806"/>
            </a:xfrm>
            <a:prstGeom prst="rect">
              <a:avLst/>
            </a:prstGeom>
          </p:spPr>
        </p:pic>
        <p:pic>
          <p:nvPicPr>
            <p:cNvPr id="332" name="object 15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4267682" y="3269967"/>
              <a:ext cx="551091" cy="1024191"/>
            </a:xfrm>
            <a:prstGeom prst="rect">
              <a:avLst/>
            </a:prstGeom>
          </p:spPr>
        </p:pic>
        <p:pic>
          <p:nvPicPr>
            <p:cNvPr id="333" name="object 15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722899" y="4150560"/>
              <a:ext cx="123164" cy="72593"/>
            </a:xfrm>
            <a:prstGeom prst="rect">
              <a:avLst/>
            </a:prstGeom>
          </p:spPr>
        </p:pic>
        <p:pic>
          <p:nvPicPr>
            <p:cNvPr id="334" name="object 15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4341126" y="3251159"/>
              <a:ext cx="1488884" cy="1043000"/>
            </a:xfrm>
            <a:prstGeom prst="rect">
              <a:avLst/>
            </a:prstGeom>
          </p:spPr>
        </p:pic>
        <p:pic>
          <p:nvPicPr>
            <p:cNvPr id="335" name="object 16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033073" y="3465827"/>
              <a:ext cx="112623" cy="307162"/>
            </a:xfrm>
            <a:prstGeom prst="rect">
              <a:avLst/>
            </a:prstGeom>
          </p:spPr>
        </p:pic>
        <p:pic>
          <p:nvPicPr>
            <p:cNvPr id="336" name="object 16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638660" y="4051373"/>
              <a:ext cx="228358" cy="99187"/>
            </a:xfrm>
            <a:prstGeom prst="rect">
              <a:avLst/>
            </a:prstGeom>
          </p:spPr>
        </p:pic>
        <p:pic>
          <p:nvPicPr>
            <p:cNvPr id="337" name="object 16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560963" y="3289259"/>
              <a:ext cx="251307" cy="288061"/>
            </a:xfrm>
            <a:prstGeom prst="rect">
              <a:avLst/>
            </a:prstGeom>
          </p:spPr>
        </p:pic>
        <p:pic>
          <p:nvPicPr>
            <p:cNvPr id="338" name="object 16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62005" y="3357064"/>
              <a:ext cx="261404" cy="218909"/>
            </a:xfrm>
            <a:prstGeom prst="rect">
              <a:avLst/>
            </a:prstGeom>
          </p:spPr>
        </p:pic>
        <p:pic>
          <p:nvPicPr>
            <p:cNvPr id="339" name="object 16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4630229" y="3221657"/>
              <a:ext cx="218986" cy="335114"/>
            </a:xfrm>
            <a:prstGeom prst="rect">
              <a:avLst/>
            </a:prstGeom>
          </p:spPr>
        </p:pic>
        <p:pic>
          <p:nvPicPr>
            <p:cNvPr id="340" name="object 16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4700638" y="3270628"/>
              <a:ext cx="148716" cy="144322"/>
            </a:xfrm>
            <a:prstGeom prst="rect">
              <a:avLst/>
            </a:prstGeom>
          </p:spPr>
        </p:pic>
        <p:pic>
          <p:nvPicPr>
            <p:cNvPr id="341" name="object 16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720958" y="3156150"/>
              <a:ext cx="178079" cy="174650"/>
            </a:xfrm>
            <a:prstGeom prst="rect">
              <a:avLst/>
            </a:prstGeom>
          </p:spPr>
        </p:pic>
        <p:pic>
          <p:nvPicPr>
            <p:cNvPr id="342" name="object 167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651489" y="3156150"/>
              <a:ext cx="217589" cy="177292"/>
            </a:xfrm>
            <a:prstGeom prst="rect">
              <a:avLst/>
            </a:prstGeom>
          </p:spPr>
        </p:pic>
        <p:sp>
          <p:nvSpPr>
            <p:cNvPr id="343" name="object 168"/>
            <p:cNvSpPr/>
            <p:nvPr/>
          </p:nvSpPr>
          <p:spPr>
            <a:xfrm>
              <a:off x="5303137" y="3146666"/>
              <a:ext cx="406400" cy="230504"/>
            </a:xfrm>
            <a:custGeom>
              <a:avLst/>
              <a:gdLst/>
              <a:ahLst/>
              <a:cxnLst/>
              <a:rect l="l" t="t" r="r" b="b"/>
              <a:pathLst>
                <a:path w="406400" h="230504">
                  <a:moveTo>
                    <a:pt x="148043" y="0"/>
                  </a:moveTo>
                  <a:lnTo>
                    <a:pt x="133426" y="5549"/>
                  </a:lnTo>
                  <a:lnTo>
                    <a:pt x="0" y="88061"/>
                  </a:lnTo>
                  <a:lnTo>
                    <a:pt x="232410" y="229984"/>
                  </a:lnTo>
                  <a:lnTo>
                    <a:pt x="264769" y="222135"/>
                  </a:lnTo>
                  <a:lnTo>
                    <a:pt x="405955" y="140004"/>
                  </a:lnTo>
                  <a:lnTo>
                    <a:pt x="402932" y="133451"/>
                  </a:lnTo>
                  <a:lnTo>
                    <a:pt x="167716" y="1778"/>
                  </a:lnTo>
                  <a:lnTo>
                    <a:pt x="148043" y="0"/>
                  </a:lnTo>
                  <a:close/>
                </a:path>
              </a:pathLst>
            </a:custGeom>
            <a:solidFill>
              <a:srgbClr val="C5D6D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grpSp>
        <p:nvGrpSpPr>
          <p:cNvPr id="344" name="object 2"/>
          <p:cNvGrpSpPr/>
          <p:nvPr/>
        </p:nvGrpSpPr>
        <p:grpSpPr>
          <a:xfrm>
            <a:off x="5795784" y="1145825"/>
            <a:ext cx="4376916" cy="5061544"/>
            <a:chOff x="0" y="0"/>
            <a:chExt cx="6792860" cy="10167657"/>
          </a:xfrm>
        </p:grpSpPr>
        <p:sp>
          <p:nvSpPr>
            <p:cNvPr id="345" name="object 3"/>
            <p:cNvSpPr/>
            <p:nvPr/>
          </p:nvSpPr>
          <p:spPr>
            <a:xfrm>
              <a:off x="0" y="0"/>
              <a:ext cx="4777105" cy="9256395"/>
            </a:xfrm>
            <a:custGeom>
              <a:avLst/>
              <a:gdLst/>
              <a:ahLst/>
              <a:cxnLst/>
              <a:rect l="l" t="t" r="r" b="b"/>
              <a:pathLst>
                <a:path w="4777105" h="9256395">
                  <a:moveTo>
                    <a:pt x="0" y="8161711"/>
                  </a:moveTo>
                  <a:lnTo>
                    <a:pt x="0" y="8317731"/>
                  </a:lnTo>
                  <a:lnTo>
                    <a:pt x="1336539" y="9250069"/>
                  </a:lnTo>
                  <a:lnTo>
                    <a:pt x="3226845" y="9255835"/>
                  </a:lnTo>
                  <a:lnTo>
                    <a:pt x="3436438" y="9128746"/>
                  </a:lnTo>
                  <a:lnTo>
                    <a:pt x="3193177" y="9128746"/>
                  </a:lnTo>
                  <a:lnTo>
                    <a:pt x="1374804" y="9123183"/>
                  </a:lnTo>
                  <a:lnTo>
                    <a:pt x="0" y="8161711"/>
                  </a:lnTo>
                  <a:close/>
                </a:path>
                <a:path w="4777105" h="9256395">
                  <a:moveTo>
                    <a:pt x="4572284" y="0"/>
                  </a:moveTo>
                  <a:lnTo>
                    <a:pt x="4339703" y="0"/>
                  </a:lnTo>
                  <a:lnTo>
                    <a:pt x="3901202" y="289254"/>
                  </a:lnTo>
                  <a:lnTo>
                    <a:pt x="3368285" y="653718"/>
                  </a:lnTo>
                  <a:lnTo>
                    <a:pt x="3360119" y="4399621"/>
                  </a:lnTo>
                  <a:lnTo>
                    <a:pt x="4626143" y="5176138"/>
                  </a:lnTo>
                  <a:lnTo>
                    <a:pt x="4649194" y="8242794"/>
                  </a:lnTo>
                  <a:lnTo>
                    <a:pt x="3193177" y="9128746"/>
                  </a:lnTo>
                  <a:lnTo>
                    <a:pt x="3436438" y="9128746"/>
                  </a:lnTo>
                  <a:lnTo>
                    <a:pt x="4776753" y="8316035"/>
                  </a:lnTo>
                  <a:lnTo>
                    <a:pt x="4752610" y="5104725"/>
                  </a:lnTo>
                  <a:lnTo>
                    <a:pt x="3487411" y="4328717"/>
                  </a:lnTo>
                  <a:lnTo>
                    <a:pt x="3495005" y="720901"/>
                  </a:lnTo>
                  <a:lnTo>
                    <a:pt x="457228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46" name="object 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733401" y="8589558"/>
              <a:ext cx="1046137" cy="1207973"/>
            </a:xfrm>
            <a:prstGeom prst="rect">
              <a:avLst/>
            </a:prstGeom>
          </p:spPr>
        </p:pic>
        <p:sp>
          <p:nvSpPr>
            <p:cNvPr id="347" name="object 5"/>
            <p:cNvSpPr/>
            <p:nvPr/>
          </p:nvSpPr>
          <p:spPr>
            <a:xfrm>
              <a:off x="1750357" y="7780859"/>
              <a:ext cx="981710" cy="142875"/>
            </a:xfrm>
            <a:custGeom>
              <a:avLst/>
              <a:gdLst/>
              <a:ahLst/>
              <a:cxnLst/>
              <a:rect l="l" t="t" r="r" b="b"/>
              <a:pathLst>
                <a:path w="981710" h="142875">
                  <a:moveTo>
                    <a:pt x="69494" y="1219"/>
                  </a:moveTo>
                  <a:lnTo>
                    <a:pt x="0" y="1219"/>
                  </a:lnTo>
                  <a:lnTo>
                    <a:pt x="0" y="141223"/>
                  </a:lnTo>
                  <a:lnTo>
                    <a:pt x="27838" y="141223"/>
                  </a:lnTo>
                  <a:lnTo>
                    <a:pt x="27838" y="88595"/>
                  </a:lnTo>
                  <a:lnTo>
                    <a:pt x="68275" y="88595"/>
                  </a:lnTo>
                  <a:lnTo>
                    <a:pt x="98715" y="63601"/>
                  </a:lnTo>
                  <a:lnTo>
                    <a:pt x="27838" y="63601"/>
                  </a:lnTo>
                  <a:lnTo>
                    <a:pt x="27838" y="26212"/>
                  </a:lnTo>
                  <a:lnTo>
                    <a:pt x="99275" y="26212"/>
                  </a:lnTo>
                  <a:lnTo>
                    <a:pt x="98717" y="24345"/>
                  </a:lnTo>
                  <a:lnTo>
                    <a:pt x="96291" y="19646"/>
                  </a:lnTo>
                  <a:lnTo>
                    <a:pt x="89649" y="11252"/>
                  </a:lnTo>
                  <a:lnTo>
                    <a:pt x="85483" y="7823"/>
                  </a:lnTo>
                  <a:lnTo>
                    <a:pt x="75450" y="2539"/>
                  </a:lnTo>
                  <a:lnTo>
                    <a:pt x="69494" y="1219"/>
                  </a:lnTo>
                  <a:close/>
                </a:path>
                <a:path w="981710" h="142875">
                  <a:moveTo>
                    <a:pt x="178206" y="1219"/>
                  </a:moveTo>
                  <a:lnTo>
                    <a:pt x="149758" y="1219"/>
                  </a:lnTo>
                  <a:lnTo>
                    <a:pt x="100584" y="141223"/>
                  </a:lnTo>
                  <a:lnTo>
                    <a:pt x="130251" y="141223"/>
                  </a:lnTo>
                  <a:lnTo>
                    <a:pt x="139395" y="112369"/>
                  </a:lnTo>
                  <a:lnTo>
                    <a:pt x="216923" y="112369"/>
                  </a:lnTo>
                  <a:lnTo>
                    <a:pt x="208783" y="89001"/>
                  </a:lnTo>
                  <a:lnTo>
                    <a:pt x="146913" y="89001"/>
                  </a:lnTo>
                  <a:lnTo>
                    <a:pt x="152704" y="70167"/>
                  </a:lnTo>
                  <a:lnTo>
                    <a:pt x="163372" y="34137"/>
                  </a:lnTo>
                  <a:lnTo>
                    <a:pt x="189672" y="34137"/>
                  </a:lnTo>
                  <a:lnTo>
                    <a:pt x="178206" y="1219"/>
                  </a:lnTo>
                  <a:close/>
                </a:path>
                <a:path w="981710" h="142875">
                  <a:moveTo>
                    <a:pt x="216923" y="112369"/>
                  </a:moveTo>
                  <a:lnTo>
                    <a:pt x="188163" y="112369"/>
                  </a:lnTo>
                  <a:lnTo>
                    <a:pt x="196697" y="141223"/>
                  </a:lnTo>
                  <a:lnTo>
                    <a:pt x="226974" y="141223"/>
                  </a:lnTo>
                  <a:lnTo>
                    <a:pt x="216923" y="112369"/>
                  </a:lnTo>
                  <a:close/>
                </a:path>
                <a:path w="981710" h="142875">
                  <a:moveTo>
                    <a:pt x="189672" y="34137"/>
                  </a:moveTo>
                  <a:lnTo>
                    <a:pt x="164185" y="34137"/>
                  </a:lnTo>
                  <a:lnTo>
                    <a:pt x="175158" y="71119"/>
                  </a:lnTo>
                  <a:lnTo>
                    <a:pt x="180644" y="89001"/>
                  </a:lnTo>
                  <a:lnTo>
                    <a:pt x="208783" y="89001"/>
                  </a:lnTo>
                  <a:lnTo>
                    <a:pt x="189672" y="34137"/>
                  </a:lnTo>
                  <a:close/>
                </a:path>
                <a:path w="981710" h="142875">
                  <a:moveTo>
                    <a:pt x="99275" y="26212"/>
                  </a:moveTo>
                  <a:lnTo>
                    <a:pt x="62522" y="26212"/>
                  </a:lnTo>
                  <a:lnTo>
                    <a:pt x="67297" y="27965"/>
                  </a:lnTo>
                  <a:lnTo>
                    <a:pt x="70612" y="31534"/>
                  </a:lnTo>
                  <a:lnTo>
                    <a:pt x="73926" y="35051"/>
                  </a:lnTo>
                  <a:lnTo>
                    <a:pt x="75590" y="39560"/>
                  </a:lnTo>
                  <a:lnTo>
                    <a:pt x="75590" y="50330"/>
                  </a:lnTo>
                  <a:lnTo>
                    <a:pt x="73964" y="54762"/>
                  </a:lnTo>
                  <a:lnTo>
                    <a:pt x="70713" y="58280"/>
                  </a:lnTo>
                  <a:lnTo>
                    <a:pt x="67462" y="61836"/>
                  </a:lnTo>
                  <a:lnTo>
                    <a:pt x="62649" y="63601"/>
                  </a:lnTo>
                  <a:lnTo>
                    <a:pt x="98715" y="63601"/>
                  </a:lnTo>
                  <a:lnTo>
                    <a:pt x="101701" y="55194"/>
                  </a:lnTo>
                  <a:lnTo>
                    <a:pt x="102566" y="50330"/>
                  </a:lnTo>
                  <a:lnTo>
                    <a:pt x="102565" y="39560"/>
                  </a:lnTo>
                  <a:lnTo>
                    <a:pt x="101841" y="34785"/>
                  </a:lnTo>
                  <a:lnTo>
                    <a:pt x="99275" y="26212"/>
                  </a:lnTo>
                  <a:close/>
                </a:path>
                <a:path w="981710" h="142875">
                  <a:moveTo>
                    <a:pt x="249123" y="107899"/>
                  </a:moveTo>
                  <a:lnTo>
                    <a:pt x="234696" y="128422"/>
                  </a:lnTo>
                  <a:lnTo>
                    <a:pt x="237401" y="130721"/>
                  </a:lnTo>
                  <a:lnTo>
                    <a:pt x="240588" y="132753"/>
                  </a:lnTo>
                  <a:lnTo>
                    <a:pt x="278726" y="142646"/>
                  </a:lnTo>
                  <a:lnTo>
                    <a:pt x="290372" y="142646"/>
                  </a:lnTo>
                  <a:lnTo>
                    <a:pt x="328612" y="124256"/>
                  </a:lnTo>
                  <a:lnTo>
                    <a:pt x="331897" y="118059"/>
                  </a:lnTo>
                  <a:lnTo>
                    <a:pt x="279120" y="118059"/>
                  </a:lnTo>
                  <a:lnTo>
                    <a:pt x="276517" y="117817"/>
                  </a:lnTo>
                  <a:lnTo>
                    <a:pt x="251155" y="109524"/>
                  </a:lnTo>
                  <a:lnTo>
                    <a:pt x="249123" y="107899"/>
                  </a:lnTo>
                  <a:close/>
                </a:path>
                <a:path w="981710" h="142875">
                  <a:moveTo>
                    <a:pt x="332265" y="23774"/>
                  </a:moveTo>
                  <a:lnTo>
                    <a:pt x="286042" y="23774"/>
                  </a:lnTo>
                  <a:lnTo>
                    <a:pt x="288912" y="24041"/>
                  </a:lnTo>
                  <a:lnTo>
                    <a:pt x="294474" y="25133"/>
                  </a:lnTo>
                  <a:lnTo>
                    <a:pt x="296938" y="26047"/>
                  </a:lnTo>
                  <a:lnTo>
                    <a:pt x="299110" y="27368"/>
                  </a:lnTo>
                  <a:lnTo>
                    <a:pt x="301282" y="28651"/>
                  </a:lnTo>
                  <a:lnTo>
                    <a:pt x="303034" y="30314"/>
                  </a:lnTo>
                  <a:lnTo>
                    <a:pt x="304393" y="32334"/>
                  </a:lnTo>
                  <a:lnTo>
                    <a:pt x="305752" y="34404"/>
                  </a:lnTo>
                  <a:lnTo>
                    <a:pt x="306425" y="36918"/>
                  </a:lnTo>
                  <a:lnTo>
                    <a:pt x="306425" y="42773"/>
                  </a:lnTo>
                  <a:lnTo>
                    <a:pt x="287261" y="58115"/>
                  </a:lnTo>
                  <a:lnTo>
                    <a:pt x="266395" y="58115"/>
                  </a:lnTo>
                  <a:lnTo>
                    <a:pt x="266395" y="80060"/>
                  </a:lnTo>
                  <a:lnTo>
                    <a:pt x="291998" y="80060"/>
                  </a:lnTo>
                  <a:lnTo>
                    <a:pt x="297548" y="81584"/>
                  </a:lnTo>
                  <a:lnTo>
                    <a:pt x="305955" y="87680"/>
                  </a:lnTo>
                  <a:lnTo>
                    <a:pt x="308051" y="92252"/>
                  </a:lnTo>
                  <a:lnTo>
                    <a:pt x="308051" y="104305"/>
                  </a:lnTo>
                  <a:lnTo>
                    <a:pt x="305790" y="109080"/>
                  </a:lnTo>
                  <a:lnTo>
                    <a:pt x="296710" y="116268"/>
                  </a:lnTo>
                  <a:lnTo>
                    <a:pt x="290106" y="118059"/>
                  </a:lnTo>
                  <a:lnTo>
                    <a:pt x="331897" y="118059"/>
                  </a:lnTo>
                  <a:lnTo>
                    <a:pt x="334429" y="113283"/>
                  </a:lnTo>
                  <a:lnTo>
                    <a:pt x="335889" y="106679"/>
                  </a:lnTo>
                  <a:lnTo>
                    <a:pt x="335871" y="92252"/>
                  </a:lnTo>
                  <a:lnTo>
                    <a:pt x="334162" y="86220"/>
                  </a:lnTo>
                  <a:lnTo>
                    <a:pt x="327253" y="75120"/>
                  </a:lnTo>
                  <a:lnTo>
                    <a:pt x="322148" y="71056"/>
                  </a:lnTo>
                  <a:lnTo>
                    <a:pt x="315366" y="68478"/>
                  </a:lnTo>
                  <a:lnTo>
                    <a:pt x="321195" y="65773"/>
                  </a:lnTo>
                  <a:lnTo>
                    <a:pt x="325831" y="61772"/>
                  </a:lnTo>
                  <a:lnTo>
                    <a:pt x="332740" y="51206"/>
                  </a:lnTo>
                  <a:lnTo>
                    <a:pt x="334409" y="45377"/>
                  </a:lnTo>
                  <a:lnTo>
                    <a:pt x="334467" y="31368"/>
                  </a:lnTo>
                  <a:lnTo>
                    <a:pt x="333146" y="25399"/>
                  </a:lnTo>
                  <a:lnTo>
                    <a:pt x="332265" y="23774"/>
                  </a:lnTo>
                  <a:close/>
                </a:path>
                <a:path w="981710" h="142875">
                  <a:moveTo>
                    <a:pt x="292468" y="0"/>
                  </a:moveTo>
                  <a:lnTo>
                    <a:pt x="286105" y="0"/>
                  </a:lnTo>
                  <a:lnTo>
                    <a:pt x="279326" y="228"/>
                  </a:lnTo>
                  <a:lnTo>
                    <a:pt x="239979" y="14084"/>
                  </a:lnTo>
                  <a:lnTo>
                    <a:pt x="253593" y="33934"/>
                  </a:lnTo>
                  <a:lnTo>
                    <a:pt x="257530" y="30556"/>
                  </a:lnTo>
                  <a:lnTo>
                    <a:pt x="262267" y="28003"/>
                  </a:lnTo>
                  <a:lnTo>
                    <a:pt x="273367" y="24625"/>
                  </a:lnTo>
                  <a:lnTo>
                    <a:pt x="278447" y="23774"/>
                  </a:lnTo>
                  <a:lnTo>
                    <a:pt x="332265" y="23774"/>
                  </a:lnTo>
                  <a:lnTo>
                    <a:pt x="327863" y="15646"/>
                  </a:lnTo>
                  <a:lnTo>
                    <a:pt x="324307" y="11683"/>
                  </a:lnTo>
                  <a:lnTo>
                    <a:pt x="315366" y="5587"/>
                  </a:lnTo>
                  <a:lnTo>
                    <a:pt x="310222" y="3378"/>
                  </a:lnTo>
                  <a:lnTo>
                    <a:pt x="298564" y="685"/>
                  </a:lnTo>
                  <a:lnTo>
                    <a:pt x="292468" y="0"/>
                  </a:lnTo>
                  <a:close/>
                </a:path>
                <a:path w="981710" h="142875">
                  <a:moveTo>
                    <a:pt x="430720" y="1219"/>
                  </a:moveTo>
                  <a:lnTo>
                    <a:pt x="360680" y="1219"/>
                  </a:lnTo>
                  <a:lnTo>
                    <a:pt x="360680" y="141223"/>
                  </a:lnTo>
                  <a:lnTo>
                    <a:pt x="432943" y="141223"/>
                  </a:lnTo>
                  <a:lnTo>
                    <a:pt x="438772" y="140106"/>
                  </a:lnTo>
                  <a:lnTo>
                    <a:pt x="463905" y="116230"/>
                  </a:lnTo>
                  <a:lnTo>
                    <a:pt x="388518" y="116230"/>
                  </a:lnTo>
                  <a:lnTo>
                    <a:pt x="388518" y="80670"/>
                  </a:lnTo>
                  <a:lnTo>
                    <a:pt x="461084" y="80670"/>
                  </a:lnTo>
                  <a:lnTo>
                    <a:pt x="460248" y="79184"/>
                  </a:lnTo>
                  <a:lnTo>
                    <a:pt x="458216" y="76466"/>
                  </a:lnTo>
                  <a:lnTo>
                    <a:pt x="453339" y="71462"/>
                  </a:lnTo>
                  <a:lnTo>
                    <a:pt x="450430" y="69392"/>
                  </a:lnTo>
                  <a:lnTo>
                    <a:pt x="447040" y="67767"/>
                  </a:lnTo>
                  <a:lnTo>
                    <a:pt x="452996" y="64782"/>
                  </a:lnTo>
                  <a:lnTo>
                    <a:pt x="457365" y="60578"/>
                  </a:lnTo>
                  <a:lnTo>
                    <a:pt x="459249" y="56895"/>
                  </a:lnTo>
                  <a:lnTo>
                    <a:pt x="388518" y="56895"/>
                  </a:lnTo>
                  <a:lnTo>
                    <a:pt x="388518" y="26212"/>
                  </a:lnTo>
                  <a:lnTo>
                    <a:pt x="462364" y="26212"/>
                  </a:lnTo>
                  <a:lnTo>
                    <a:pt x="460248" y="20218"/>
                  </a:lnTo>
                  <a:lnTo>
                    <a:pt x="457771" y="16154"/>
                  </a:lnTo>
                  <a:lnTo>
                    <a:pt x="451129" y="9080"/>
                  </a:lnTo>
                  <a:lnTo>
                    <a:pt x="446938" y="6299"/>
                  </a:lnTo>
                  <a:lnTo>
                    <a:pt x="436778" y="2235"/>
                  </a:lnTo>
                  <a:lnTo>
                    <a:pt x="430720" y="1219"/>
                  </a:lnTo>
                  <a:close/>
                </a:path>
                <a:path w="981710" h="142875">
                  <a:moveTo>
                    <a:pt x="461084" y="80670"/>
                  </a:moveTo>
                  <a:lnTo>
                    <a:pt x="424141" y="80670"/>
                  </a:lnTo>
                  <a:lnTo>
                    <a:pt x="428828" y="82334"/>
                  </a:lnTo>
                  <a:lnTo>
                    <a:pt x="432206" y="85610"/>
                  </a:lnTo>
                  <a:lnTo>
                    <a:pt x="435597" y="88938"/>
                  </a:lnTo>
                  <a:lnTo>
                    <a:pt x="437286" y="93268"/>
                  </a:lnTo>
                  <a:lnTo>
                    <a:pt x="437286" y="104038"/>
                  </a:lnTo>
                  <a:lnTo>
                    <a:pt x="435698" y="108305"/>
                  </a:lnTo>
                  <a:lnTo>
                    <a:pt x="432511" y="111493"/>
                  </a:lnTo>
                  <a:lnTo>
                    <a:pt x="429323" y="114642"/>
                  </a:lnTo>
                  <a:lnTo>
                    <a:pt x="424624" y="116230"/>
                  </a:lnTo>
                  <a:lnTo>
                    <a:pt x="463905" y="116230"/>
                  </a:lnTo>
                  <a:lnTo>
                    <a:pt x="465874" y="110642"/>
                  </a:lnTo>
                  <a:lnTo>
                    <a:pt x="466750" y="105321"/>
                  </a:lnTo>
                  <a:lnTo>
                    <a:pt x="466750" y="96926"/>
                  </a:lnTo>
                  <a:lnTo>
                    <a:pt x="466344" y="94056"/>
                  </a:lnTo>
                  <a:lnTo>
                    <a:pt x="464718" y="87947"/>
                  </a:lnTo>
                  <a:lnTo>
                    <a:pt x="463499" y="84962"/>
                  </a:lnTo>
                  <a:lnTo>
                    <a:pt x="461084" y="80670"/>
                  </a:lnTo>
                  <a:close/>
                </a:path>
                <a:path w="981710" h="142875">
                  <a:moveTo>
                    <a:pt x="462364" y="26212"/>
                  </a:moveTo>
                  <a:lnTo>
                    <a:pt x="423265" y="26212"/>
                  </a:lnTo>
                  <a:lnTo>
                    <a:pt x="428040" y="27571"/>
                  </a:lnTo>
                  <a:lnTo>
                    <a:pt x="434136" y="32981"/>
                  </a:lnTo>
                  <a:lnTo>
                    <a:pt x="435660" y="36918"/>
                  </a:lnTo>
                  <a:lnTo>
                    <a:pt x="435660" y="46532"/>
                  </a:lnTo>
                  <a:lnTo>
                    <a:pt x="434035" y="50126"/>
                  </a:lnTo>
                  <a:lnTo>
                    <a:pt x="427532" y="55537"/>
                  </a:lnTo>
                  <a:lnTo>
                    <a:pt x="422998" y="56895"/>
                  </a:lnTo>
                  <a:lnTo>
                    <a:pt x="459249" y="56895"/>
                  </a:lnTo>
                  <a:lnTo>
                    <a:pt x="462927" y="49707"/>
                  </a:lnTo>
                  <a:lnTo>
                    <a:pt x="464312" y="44437"/>
                  </a:lnTo>
                  <a:lnTo>
                    <a:pt x="464312" y="34277"/>
                  </a:lnTo>
                  <a:lnTo>
                    <a:pt x="463499" y="29425"/>
                  </a:lnTo>
                  <a:lnTo>
                    <a:pt x="462364" y="26212"/>
                  </a:lnTo>
                  <a:close/>
                </a:path>
                <a:path w="981710" h="142875">
                  <a:moveTo>
                    <a:pt x="519379" y="1219"/>
                  </a:moveTo>
                  <a:lnTo>
                    <a:pt x="491540" y="1219"/>
                  </a:lnTo>
                  <a:lnTo>
                    <a:pt x="491540" y="141223"/>
                  </a:lnTo>
                  <a:lnTo>
                    <a:pt x="516737" y="141223"/>
                  </a:lnTo>
                  <a:lnTo>
                    <a:pt x="518363" y="138645"/>
                  </a:lnTo>
                  <a:lnTo>
                    <a:pt x="520395" y="135496"/>
                  </a:lnTo>
                  <a:lnTo>
                    <a:pt x="525272" y="128054"/>
                  </a:lnTo>
                  <a:lnTo>
                    <a:pt x="533425" y="115354"/>
                  </a:lnTo>
                  <a:lnTo>
                    <a:pt x="545185" y="97193"/>
                  </a:lnTo>
                  <a:lnTo>
                    <a:pt x="547763" y="93268"/>
                  </a:lnTo>
                  <a:lnTo>
                    <a:pt x="519379" y="93268"/>
                  </a:lnTo>
                  <a:lnTo>
                    <a:pt x="519379" y="1219"/>
                  </a:lnTo>
                  <a:close/>
                </a:path>
                <a:path w="981710" h="142875">
                  <a:moveTo>
                    <a:pt x="604520" y="49987"/>
                  </a:moveTo>
                  <a:lnTo>
                    <a:pt x="576681" y="49987"/>
                  </a:lnTo>
                  <a:lnTo>
                    <a:pt x="576681" y="141223"/>
                  </a:lnTo>
                  <a:lnTo>
                    <a:pt x="604520" y="141223"/>
                  </a:lnTo>
                  <a:lnTo>
                    <a:pt x="604520" y="49987"/>
                  </a:lnTo>
                  <a:close/>
                </a:path>
                <a:path w="981710" h="142875">
                  <a:moveTo>
                    <a:pt x="604520" y="1219"/>
                  </a:moveTo>
                  <a:lnTo>
                    <a:pt x="579183" y="1219"/>
                  </a:lnTo>
                  <a:lnTo>
                    <a:pt x="549389" y="47548"/>
                  </a:lnTo>
                  <a:lnTo>
                    <a:pt x="520192" y="93268"/>
                  </a:lnTo>
                  <a:lnTo>
                    <a:pt x="547763" y="93268"/>
                  </a:lnTo>
                  <a:lnTo>
                    <a:pt x="550875" y="88531"/>
                  </a:lnTo>
                  <a:lnTo>
                    <a:pt x="553478" y="84493"/>
                  </a:lnTo>
                  <a:lnTo>
                    <a:pt x="561848" y="71323"/>
                  </a:lnTo>
                  <a:lnTo>
                    <a:pt x="575665" y="49987"/>
                  </a:lnTo>
                  <a:lnTo>
                    <a:pt x="604520" y="49987"/>
                  </a:lnTo>
                  <a:lnTo>
                    <a:pt x="604520" y="1219"/>
                  </a:lnTo>
                  <a:close/>
                </a:path>
                <a:path w="981710" h="142875">
                  <a:moveTo>
                    <a:pt x="688238" y="26212"/>
                  </a:moveTo>
                  <a:lnTo>
                    <a:pt x="660400" y="26212"/>
                  </a:lnTo>
                  <a:lnTo>
                    <a:pt x="660400" y="141223"/>
                  </a:lnTo>
                  <a:lnTo>
                    <a:pt x="688238" y="141223"/>
                  </a:lnTo>
                  <a:lnTo>
                    <a:pt x="688238" y="26212"/>
                  </a:lnTo>
                  <a:close/>
                </a:path>
                <a:path w="981710" h="142875">
                  <a:moveTo>
                    <a:pt x="725220" y="1219"/>
                  </a:moveTo>
                  <a:lnTo>
                    <a:pt x="623214" y="1219"/>
                  </a:lnTo>
                  <a:lnTo>
                    <a:pt x="623214" y="26212"/>
                  </a:lnTo>
                  <a:lnTo>
                    <a:pt x="725220" y="26212"/>
                  </a:lnTo>
                  <a:lnTo>
                    <a:pt x="725220" y="1219"/>
                  </a:lnTo>
                  <a:close/>
                </a:path>
                <a:path w="981710" h="142875">
                  <a:moveTo>
                    <a:pt x="771550" y="1219"/>
                  </a:moveTo>
                  <a:lnTo>
                    <a:pt x="743712" y="1219"/>
                  </a:lnTo>
                  <a:lnTo>
                    <a:pt x="743712" y="141223"/>
                  </a:lnTo>
                  <a:lnTo>
                    <a:pt x="768908" y="141223"/>
                  </a:lnTo>
                  <a:lnTo>
                    <a:pt x="770534" y="138645"/>
                  </a:lnTo>
                  <a:lnTo>
                    <a:pt x="772566" y="135496"/>
                  </a:lnTo>
                  <a:lnTo>
                    <a:pt x="777443" y="128054"/>
                  </a:lnTo>
                  <a:lnTo>
                    <a:pt x="788479" y="110883"/>
                  </a:lnTo>
                  <a:lnTo>
                    <a:pt x="797356" y="97193"/>
                  </a:lnTo>
                  <a:lnTo>
                    <a:pt x="799934" y="93268"/>
                  </a:lnTo>
                  <a:lnTo>
                    <a:pt x="771550" y="93268"/>
                  </a:lnTo>
                  <a:lnTo>
                    <a:pt x="771550" y="1219"/>
                  </a:lnTo>
                  <a:close/>
                </a:path>
                <a:path w="981710" h="142875">
                  <a:moveTo>
                    <a:pt x="856691" y="49987"/>
                  </a:moveTo>
                  <a:lnTo>
                    <a:pt x="828852" y="49987"/>
                  </a:lnTo>
                  <a:lnTo>
                    <a:pt x="828852" y="141223"/>
                  </a:lnTo>
                  <a:lnTo>
                    <a:pt x="856691" y="141223"/>
                  </a:lnTo>
                  <a:lnTo>
                    <a:pt x="856691" y="49987"/>
                  </a:lnTo>
                  <a:close/>
                </a:path>
                <a:path w="981710" h="142875">
                  <a:moveTo>
                    <a:pt x="856691" y="1219"/>
                  </a:moveTo>
                  <a:lnTo>
                    <a:pt x="831354" y="1219"/>
                  </a:lnTo>
                  <a:lnTo>
                    <a:pt x="801560" y="47548"/>
                  </a:lnTo>
                  <a:lnTo>
                    <a:pt x="772363" y="93268"/>
                  </a:lnTo>
                  <a:lnTo>
                    <a:pt x="799934" y="93268"/>
                  </a:lnTo>
                  <a:lnTo>
                    <a:pt x="803046" y="88531"/>
                  </a:lnTo>
                  <a:lnTo>
                    <a:pt x="805649" y="84493"/>
                  </a:lnTo>
                  <a:lnTo>
                    <a:pt x="814019" y="71323"/>
                  </a:lnTo>
                  <a:lnTo>
                    <a:pt x="827836" y="49987"/>
                  </a:lnTo>
                  <a:lnTo>
                    <a:pt x="856691" y="49987"/>
                  </a:lnTo>
                  <a:lnTo>
                    <a:pt x="856691" y="1219"/>
                  </a:lnTo>
                  <a:close/>
                </a:path>
                <a:path w="981710" h="142875">
                  <a:moveTo>
                    <a:pt x="981659" y="1219"/>
                  </a:moveTo>
                  <a:lnTo>
                    <a:pt x="885139" y="1219"/>
                  </a:lnTo>
                  <a:lnTo>
                    <a:pt x="885139" y="141223"/>
                  </a:lnTo>
                  <a:lnTo>
                    <a:pt x="981659" y="141223"/>
                  </a:lnTo>
                  <a:lnTo>
                    <a:pt x="981659" y="116230"/>
                  </a:lnTo>
                  <a:lnTo>
                    <a:pt x="912977" y="116230"/>
                  </a:lnTo>
                  <a:lnTo>
                    <a:pt x="912977" y="83311"/>
                  </a:lnTo>
                  <a:lnTo>
                    <a:pt x="971702" y="83311"/>
                  </a:lnTo>
                  <a:lnTo>
                    <a:pt x="971702" y="58318"/>
                  </a:lnTo>
                  <a:lnTo>
                    <a:pt x="912977" y="58318"/>
                  </a:lnTo>
                  <a:lnTo>
                    <a:pt x="912977" y="26212"/>
                  </a:lnTo>
                  <a:lnTo>
                    <a:pt x="981659" y="26212"/>
                  </a:lnTo>
                  <a:lnTo>
                    <a:pt x="981659" y="1219"/>
                  </a:lnTo>
                  <a:close/>
                </a:path>
              </a:pathLst>
            </a:custGeom>
            <a:solidFill>
              <a:srgbClr val="00A8E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48" name="object 6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39993" y="7978650"/>
              <a:ext cx="1802396" cy="408203"/>
            </a:xfrm>
            <a:prstGeom prst="rect">
              <a:avLst/>
            </a:prstGeom>
          </p:spPr>
        </p:pic>
        <p:sp>
          <p:nvSpPr>
            <p:cNvPr id="349" name="object 7"/>
            <p:cNvSpPr/>
            <p:nvPr/>
          </p:nvSpPr>
          <p:spPr>
            <a:xfrm>
              <a:off x="1971196" y="7074296"/>
              <a:ext cx="540385" cy="623570"/>
            </a:xfrm>
            <a:custGeom>
              <a:avLst/>
              <a:gdLst/>
              <a:ahLst/>
              <a:cxnLst/>
              <a:rect l="l" t="t" r="r" b="b"/>
              <a:pathLst>
                <a:path w="540385" h="623570">
                  <a:moveTo>
                    <a:pt x="269989" y="0"/>
                  </a:moveTo>
                  <a:lnTo>
                    <a:pt x="0" y="155879"/>
                  </a:lnTo>
                  <a:lnTo>
                    <a:pt x="0" y="467652"/>
                  </a:lnTo>
                  <a:lnTo>
                    <a:pt x="269989" y="623531"/>
                  </a:lnTo>
                  <a:lnTo>
                    <a:pt x="539991" y="467652"/>
                  </a:lnTo>
                  <a:lnTo>
                    <a:pt x="539991" y="155879"/>
                  </a:lnTo>
                  <a:lnTo>
                    <a:pt x="269989" y="0"/>
                  </a:lnTo>
                  <a:close/>
                </a:path>
              </a:pathLst>
            </a:custGeom>
            <a:solidFill>
              <a:srgbClr val="00A8E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0" name="object 8"/>
            <p:cNvSpPr/>
            <p:nvPr/>
          </p:nvSpPr>
          <p:spPr>
            <a:xfrm>
              <a:off x="2093788" y="7241503"/>
              <a:ext cx="295910" cy="288925"/>
            </a:xfrm>
            <a:custGeom>
              <a:avLst/>
              <a:gdLst/>
              <a:ahLst/>
              <a:cxnLst/>
              <a:rect l="l" t="t" r="r" b="b"/>
              <a:pathLst>
                <a:path w="295910" h="288925">
                  <a:moveTo>
                    <a:pt x="14668" y="19011"/>
                  </a:moveTo>
                  <a:lnTo>
                    <a:pt x="4229" y="19011"/>
                  </a:lnTo>
                  <a:lnTo>
                    <a:pt x="0" y="22961"/>
                  </a:lnTo>
                  <a:lnTo>
                    <a:pt x="0" y="284518"/>
                  </a:lnTo>
                  <a:lnTo>
                    <a:pt x="4229" y="288455"/>
                  </a:lnTo>
                  <a:lnTo>
                    <a:pt x="282194" y="288455"/>
                  </a:lnTo>
                  <a:lnTo>
                    <a:pt x="286410" y="284518"/>
                  </a:lnTo>
                  <a:lnTo>
                    <a:pt x="286410" y="274802"/>
                  </a:lnTo>
                  <a:lnTo>
                    <a:pt x="282194" y="270865"/>
                  </a:lnTo>
                  <a:lnTo>
                    <a:pt x="18897" y="270865"/>
                  </a:lnTo>
                  <a:lnTo>
                    <a:pt x="18897" y="22961"/>
                  </a:lnTo>
                  <a:lnTo>
                    <a:pt x="14668" y="19011"/>
                  </a:lnTo>
                  <a:close/>
                </a:path>
                <a:path w="295910" h="288925">
                  <a:moveTo>
                    <a:pt x="95592" y="153047"/>
                  </a:moveTo>
                  <a:lnTo>
                    <a:pt x="41744" y="153047"/>
                  </a:lnTo>
                  <a:lnTo>
                    <a:pt x="37528" y="156997"/>
                  </a:lnTo>
                  <a:lnTo>
                    <a:pt x="37528" y="270865"/>
                  </a:lnTo>
                  <a:lnTo>
                    <a:pt x="56400" y="270865"/>
                  </a:lnTo>
                  <a:lnTo>
                    <a:pt x="56400" y="170649"/>
                  </a:lnTo>
                  <a:lnTo>
                    <a:pt x="99809" y="170649"/>
                  </a:lnTo>
                  <a:lnTo>
                    <a:pt x="99809" y="156997"/>
                  </a:lnTo>
                  <a:lnTo>
                    <a:pt x="95592" y="153047"/>
                  </a:lnTo>
                  <a:close/>
                </a:path>
                <a:path w="295910" h="288925">
                  <a:moveTo>
                    <a:pt x="99809" y="170649"/>
                  </a:moveTo>
                  <a:lnTo>
                    <a:pt x="80937" y="170649"/>
                  </a:lnTo>
                  <a:lnTo>
                    <a:pt x="80937" y="270865"/>
                  </a:lnTo>
                  <a:lnTo>
                    <a:pt x="99809" y="270865"/>
                  </a:lnTo>
                  <a:lnTo>
                    <a:pt x="99809" y="170649"/>
                  </a:lnTo>
                  <a:close/>
                </a:path>
                <a:path w="295910" h="288925">
                  <a:moveTo>
                    <a:pt x="177292" y="96050"/>
                  </a:moveTo>
                  <a:lnTo>
                    <a:pt x="122212" y="96050"/>
                  </a:lnTo>
                  <a:lnTo>
                    <a:pt x="117983" y="99987"/>
                  </a:lnTo>
                  <a:lnTo>
                    <a:pt x="117983" y="270865"/>
                  </a:lnTo>
                  <a:lnTo>
                    <a:pt x="181508" y="270865"/>
                  </a:lnTo>
                  <a:lnTo>
                    <a:pt x="136867" y="270852"/>
                  </a:lnTo>
                  <a:lnTo>
                    <a:pt x="136867" y="113639"/>
                  </a:lnTo>
                  <a:lnTo>
                    <a:pt x="181508" y="113639"/>
                  </a:lnTo>
                  <a:lnTo>
                    <a:pt x="181508" y="99987"/>
                  </a:lnTo>
                  <a:lnTo>
                    <a:pt x="177292" y="96050"/>
                  </a:lnTo>
                  <a:close/>
                </a:path>
                <a:path w="295910" h="288925">
                  <a:moveTo>
                    <a:pt x="234835" y="0"/>
                  </a:moveTo>
                  <a:lnTo>
                    <a:pt x="229870" y="0"/>
                  </a:lnTo>
                  <a:lnTo>
                    <a:pt x="226390" y="2616"/>
                  </a:lnTo>
                  <a:lnTo>
                    <a:pt x="175094" y="51511"/>
                  </a:lnTo>
                  <a:lnTo>
                    <a:pt x="171983" y="53873"/>
                  </a:lnTo>
                  <a:lnTo>
                    <a:pt x="170802" y="57772"/>
                  </a:lnTo>
                  <a:lnTo>
                    <a:pt x="173482" y="64795"/>
                  </a:lnTo>
                  <a:lnTo>
                    <a:pt x="177050" y="67144"/>
                  </a:lnTo>
                  <a:lnTo>
                    <a:pt x="202374" y="67144"/>
                  </a:lnTo>
                  <a:lnTo>
                    <a:pt x="202374" y="270865"/>
                  </a:lnTo>
                  <a:lnTo>
                    <a:pt x="221259" y="270865"/>
                  </a:lnTo>
                  <a:lnTo>
                    <a:pt x="221259" y="53479"/>
                  </a:lnTo>
                  <a:lnTo>
                    <a:pt x="217043" y="49542"/>
                  </a:lnTo>
                  <a:lnTo>
                    <a:pt x="205371" y="49542"/>
                  </a:lnTo>
                  <a:lnTo>
                    <a:pt x="232346" y="24599"/>
                  </a:lnTo>
                  <a:lnTo>
                    <a:pt x="261521" y="24599"/>
                  </a:lnTo>
                  <a:lnTo>
                    <a:pt x="238302" y="2616"/>
                  </a:lnTo>
                  <a:lnTo>
                    <a:pt x="234835" y="0"/>
                  </a:lnTo>
                  <a:close/>
                </a:path>
                <a:path w="295910" h="288925">
                  <a:moveTo>
                    <a:pt x="261521" y="24599"/>
                  </a:moveTo>
                  <a:lnTo>
                    <a:pt x="232346" y="24599"/>
                  </a:lnTo>
                  <a:lnTo>
                    <a:pt x="261442" y="50825"/>
                  </a:lnTo>
                  <a:lnTo>
                    <a:pt x="250228" y="50825"/>
                  </a:lnTo>
                  <a:lnTo>
                    <a:pt x="245999" y="54749"/>
                  </a:lnTo>
                  <a:lnTo>
                    <a:pt x="245999" y="270865"/>
                  </a:lnTo>
                  <a:lnTo>
                    <a:pt x="264871" y="270865"/>
                  </a:lnTo>
                  <a:lnTo>
                    <a:pt x="264871" y="68414"/>
                  </a:lnTo>
                  <a:lnTo>
                    <a:pt x="289344" y="68414"/>
                  </a:lnTo>
                  <a:lnTo>
                    <a:pt x="292900" y="66065"/>
                  </a:lnTo>
                  <a:lnTo>
                    <a:pt x="295579" y="59042"/>
                  </a:lnTo>
                  <a:lnTo>
                    <a:pt x="294411" y="55143"/>
                  </a:lnTo>
                  <a:lnTo>
                    <a:pt x="291299" y="52793"/>
                  </a:lnTo>
                  <a:lnTo>
                    <a:pt x="261521" y="24599"/>
                  </a:lnTo>
                  <a:close/>
                </a:path>
                <a:path w="295910" h="288925">
                  <a:moveTo>
                    <a:pt x="181508" y="113639"/>
                  </a:moveTo>
                  <a:lnTo>
                    <a:pt x="162636" y="113639"/>
                  </a:lnTo>
                  <a:lnTo>
                    <a:pt x="162636" y="270852"/>
                  </a:lnTo>
                  <a:lnTo>
                    <a:pt x="181508" y="270852"/>
                  </a:lnTo>
                  <a:lnTo>
                    <a:pt x="181508" y="1136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51" name="object 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877124" y="2655432"/>
              <a:ext cx="1101115" cy="1271460"/>
            </a:xfrm>
            <a:prstGeom prst="rect">
              <a:avLst/>
            </a:prstGeom>
          </p:spPr>
        </p:pic>
        <p:pic>
          <p:nvPicPr>
            <p:cNvPr id="352" name="object 1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38345" y="1976250"/>
              <a:ext cx="2042553" cy="262063"/>
            </a:xfrm>
            <a:prstGeom prst="rect">
              <a:avLst/>
            </a:prstGeom>
          </p:spPr>
        </p:pic>
        <p:pic>
          <p:nvPicPr>
            <p:cNvPr id="353" name="object 1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97436" y="2301790"/>
              <a:ext cx="1517764" cy="226263"/>
            </a:xfrm>
            <a:prstGeom prst="rect">
              <a:avLst/>
            </a:prstGeom>
          </p:spPr>
        </p:pic>
        <p:sp>
          <p:nvSpPr>
            <p:cNvPr id="354" name="object 12"/>
            <p:cNvSpPr/>
            <p:nvPr/>
          </p:nvSpPr>
          <p:spPr>
            <a:xfrm>
              <a:off x="768266" y="1791923"/>
              <a:ext cx="1783080" cy="151765"/>
            </a:xfrm>
            <a:custGeom>
              <a:avLst/>
              <a:gdLst/>
              <a:ahLst/>
              <a:cxnLst/>
              <a:rect l="l" t="t" r="r" b="b"/>
              <a:pathLst>
                <a:path w="1783080" h="151764">
                  <a:moveTo>
                    <a:pt x="24358" y="1244"/>
                  </a:moveTo>
                  <a:lnTo>
                    <a:pt x="0" y="1244"/>
                  </a:lnTo>
                  <a:lnTo>
                    <a:pt x="0" y="123748"/>
                  </a:lnTo>
                  <a:lnTo>
                    <a:pt x="24358" y="123748"/>
                  </a:lnTo>
                  <a:lnTo>
                    <a:pt x="24358" y="71996"/>
                  </a:lnTo>
                  <a:lnTo>
                    <a:pt x="78552" y="71996"/>
                  </a:lnTo>
                  <a:lnTo>
                    <a:pt x="73609" y="64681"/>
                  </a:lnTo>
                  <a:lnTo>
                    <a:pt x="69646" y="61747"/>
                  </a:lnTo>
                  <a:lnTo>
                    <a:pt x="64541" y="60083"/>
                  </a:lnTo>
                  <a:lnTo>
                    <a:pt x="68338" y="58788"/>
                  </a:lnTo>
                  <a:lnTo>
                    <a:pt x="71716" y="56121"/>
                  </a:lnTo>
                  <a:lnTo>
                    <a:pt x="75854" y="50495"/>
                  </a:lnTo>
                  <a:lnTo>
                    <a:pt x="24358" y="50495"/>
                  </a:lnTo>
                  <a:lnTo>
                    <a:pt x="24358" y="1244"/>
                  </a:lnTo>
                  <a:close/>
                </a:path>
                <a:path w="1783080" h="151764">
                  <a:moveTo>
                    <a:pt x="78552" y="71996"/>
                  </a:moveTo>
                  <a:lnTo>
                    <a:pt x="40182" y="71996"/>
                  </a:lnTo>
                  <a:lnTo>
                    <a:pt x="42506" y="72212"/>
                  </a:lnTo>
                  <a:lnTo>
                    <a:pt x="46761" y="73037"/>
                  </a:lnTo>
                  <a:lnTo>
                    <a:pt x="68630" y="123748"/>
                  </a:lnTo>
                  <a:lnTo>
                    <a:pt x="95123" y="123748"/>
                  </a:lnTo>
                  <a:lnTo>
                    <a:pt x="83388" y="84277"/>
                  </a:lnTo>
                  <a:lnTo>
                    <a:pt x="81622" y="78232"/>
                  </a:lnTo>
                  <a:lnTo>
                    <a:pt x="79298" y="73101"/>
                  </a:lnTo>
                  <a:lnTo>
                    <a:pt x="78552" y="71996"/>
                  </a:lnTo>
                  <a:close/>
                </a:path>
                <a:path w="1783080" h="151764">
                  <a:moveTo>
                    <a:pt x="92989" y="1244"/>
                  </a:moveTo>
                  <a:lnTo>
                    <a:pt x="68097" y="1244"/>
                  </a:lnTo>
                  <a:lnTo>
                    <a:pt x="57429" y="34836"/>
                  </a:lnTo>
                  <a:lnTo>
                    <a:pt x="56362" y="38049"/>
                  </a:lnTo>
                  <a:lnTo>
                    <a:pt x="39179" y="50495"/>
                  </a:lnTo>
                  <a:lnTo>
                    <a:pt x="75854" y="50495"/>
                  </a:lnTo>
                  <a:lnTo>
                    <a:pt x="77647" y="48056"/>
                  </a:lnTo>
                  <a:lnTo>
                    <a:pt x="80073" y="43027"/>
                  </a:lnTo>
                  <a:lnTo>
                    <a:pt x="81965" y="36982"/>
                  </a:lnTo>
                  <a:lnTo>
                    <a:pt x="92989" y="1244"/>
                  </a:lnTo>
                  <a:close/>
                </a:path>
                <a:path w="1783080" h="151764">
                  <a:moveTo>
                    <a:pt x="158711" y="0"/>
                  </a:moveTo>
                  <a:lnTo>
                    <a:pt x="146621" y="0"/>
                  </a:lnTo>
                  <a:lnTo>
                    <a:pt x="140779" y="825"/>
                  </a:lnTo>
                  <a:lnTo>
                    <a:pt x="106934" y="27368"/>
                  </a:lnTo>
                  <a:lnTo>
                    <a:pt x="105638" y="33121"/>
                  </a:lnTo>
                  <a:lnTo>
                    <a:pt x="105638" y="91262"/>
                  </a:lnTo>
                  <a:lnTo>
                    <a:pt x="140208" y="124129"/>
                  </a:lnTo>
                  <a:lnTo>
                    <a:pt x="146253" y="124993"/>
                  </a:lnTo>
                  <a:lnTo>
                    <a:pt x="159067" y="124993"/>
                  </a:lnTo>
                  <a:lnTo>
                    <a:pt x="193471" y="107022"/>
                  </a:lnTo>
                  <a:lnTo>
                    <a:pt x="195690" y="102590"/>
                  </a:lnTo>
                  <a:lnTo>
                    <a:pt x="149910" y="102590"/>
                  </a:lnTo>
                  <a:lnTo>
                    <a:pt x="147116" y="102196"/>
                  </a:lnTo>
                  <a:lnTo>
                    <a:pt x="129997" y="40589"/>
                  </a:lnTo>
                  <a:lnTo>
                    <a:pt x="130644" y="37185"/>
                  </a:lnTo>
                  <a:lnTo>
                    <a:pt x="149910" y="22402"/>
                  </a:lnTo>
                  <a:lnTo>
                    <a:pt x="195457" y="22402"/>
                  </a:lnTo>
                  <a:lnTo>
                    <a:pt x="193167" y="17983"/>
                  </a:lnTo>
                  <a:lnTo>
                    <a:pt x="189699" y="13766"/>
                  </a:lnTo>
                  <a:lnTo>
                    <a:pt x="180924" y="7010"/>
                  </a:lnTo>
                  <a:lnTo>
                    <a:pt x="175920" y="4445"/>
                  </a:lnTo>
                  <a:lnTo>
                    <a:pt x="164541" y="876"/>
                  </a:lnTo>
                  <a:lnTo>
                    <a:pt x="158711" y="0"/>
                  </a:lnTo>
                  <a:close/>
                </a:path>
                <a:path w="1783080" h="151764">
                  <a:moveTo>
                    <a:pt x="195457" y="22402"/>
                  </a:moveTo>
                  <a:lnTo>
                    <a:pt x="155600" y="22402"/>
                  </a:lnTo>
                  <a:lnTo>
                    <a:pt x="158356" y="22809"/>
                  </a:lnTo>
                  <a:lnTo>
                    <a:pt x="163690" y="24472"/>
                  </a:lnTo>
                  <a:lnTo>
                    <a:pt x="175336" y="40589"/>
                  </a:lnTo>
                  <a:lnTo>
                    <a:pt x="175289" y="84632"/>
                  </a:lnTo>
                  <a:lnTo>
                    <a:pt x="155600" y="102590"/>
                  </a:lnTo>
                  <a:lnTo>
                    <a:pt x="195690" y="102590"/>
                  </a:lnTo>
                  <a:lnTo>
                    <a:pt x="198450" y="97078"/>
                  </a:lnTo>
                  <a:lnTo>
                    <a:pt x="199694" y="91262"/>
                  </a:lnTo>
                  <a:lnTo>
                    <a:pt x="199694" y="33845"/>
                  </a:lnTo>
                  <a:lnTo>
                    <a:pt x="198386" y="28054"/>
                  </a:lnTo>
                  <a:lnTo>
                    <a:pt x="195457" y="22402"/>
                  </a:lnTo>
                  <a:close/>
                </a:path>
                <a:path w="1783080" h="151764">
                  <a:moveTo>
                    <a:pt x="239001" y="1244"/>
                  </a:moveTo>
                  <a:lnTo>
                    <a:pt x="216598" y="1244"/>
                  </a:lnTo>
                  <a:lnTo>
                    <a:pt x="216598" y="123748"/>
                  </a:lnTo>
                  <a:lnTo>
                    <a:pt x="240957" y="123748"/>
                  </a:lnTo>
                  <a:lnTo>
                    <a:pt x="240957" y="57950"/>
                  </a:lnTo>
                  <a:lnTo>
                    <a:pt x="267461" y="57950"/>
                  </a:lnTo>
                  <a:lnTo>
                    <a:pt x="260870" y="44450"/>
                  </a:lnTo>
                  <a:lnTo>
                    <a:pt x="239001" y="1244"/>
                  </a:lnTo>
                  <a:close/>
                </a:path>
                <a:path w="1783080" h="151764">
                  <a:moveTo>
                    <a:pt x="335013" y="57950"/>
                  </a:moveTo>
                  <a:lnTo>
                    <a:pt x="310654" y="57950"/>
                  </a:lnTo>
                  <a:lnTo>
                    <a:pt x="310654" y="123748"/>
                  </a:lnTo>
                  <a:lnTo>
                    <a:pt x="335013" y="123748"/>
                  </a:lnTo>
                  <a:lnTo>
                    <a:pt x="335013" y="57950"/>
                  </a:lnTo>
                  <a:close/>
                </a:path>
                <a:path w="1783080" h="151764">
                  <a:moveTo>
                    <a:pt x="267461" y="57950"/>
                  </a:moveTo>
                  <a:lnTo>
                    <a:pt x="241668" y="57950"/>
                  </a:lnTo>
                  <a:lnTo>
                    <a:pt x="253555" y="81076"/>
                  </a:lnTo>
                  <a:lnTo>
                    <a:pt x="267208" y="106857"/>
                  </a:lnTo>
                  <a:lnTo>
                    <a:pt x="284759" y="106857"/>
                  </a:lnTo>
                  <a:lnTo>
                    <a:pt x="298602" y="80530"/>
                  </a:lnTo>
                  <a:lnTo>
                    <a:pt x="301542" y="74676"/>
                  </a:lnTo>
                  <a:lnTo>
                    <a:pt x="275628" y="74676"/>
                  </a:lnTo>
                  <a:lnTo>
                    <a:pt x="267461" y="57950"/>
                  </a:lnTo>
                  <a:close/>
                </a:path>
                <a:path w="1783080" h="151764">
                  <a:moveTo>
                    <a:pt x="335013" y="1244"/>
                  </a:moveTo>
                  <a:lnTo>
                    <a:pt x="312610" y="1244"/>
                  </a:lnTo>
                  <a:lnTo>
                    <a:pt x="291630" y="43726"/>
                  </a:lnTo>
                  <a:lnTo>
                    <a:pt x="276694" y="74676"/>
                  </a:lnTo>
                  <a:lnTo>
                    <a:pt x="301542" y="74676"/>
                  </a:lnTo>
                  <a:lnTo>
                    <a:pt x="309943" y="57950"/>
                  </a:lnTo>
                  <a:lnTo>
                    <a:pt x="335013" y="57950"/>
                  </a:lnTo>
                  <a:lnTo>
                    <a:pt x="335013" y="1244"/>
                  </a:lnTo>
                  <a:close/>
                </a:path>
                <a:path w="1783080" h="151764">
                  <a:moveTo>
                    <a:pt x="375031" y="1244"/>
                  </a:moveTo>
                  <a:lnTo>
                    <a:pt x="352628" y="1244"/>
                  </a:lnTo>
                  <a:lnTo>
                    <a:pt x="352628" y="123748"/>
                  </a:lnTo>
                  <a:lnTo>
                    <a:pt x="376986" y="123748"/>
                  </a:lnTo>
                  <a:lnTo>
                    <a:pt x="376986" y="57950"/>
                  </a:lnTo>
                  <a:lnTo>
                    <a:pt x="403491" y="57950"/>
                  </a:lnTo>
                  <a:lnTo>
                    <a:pt x="396900" y="44450"/>
                  </a:lnTo>
                  <a:lnTo>
                    <a:pt x="375031" y="1244"/>
                  </a:lnTo>
                  <a:close/>
                </a:path>
                <a:path w="1783080" h="151764">
                  <a:moveTo>
                    <a:pt x="471043" y="57950"/>
                  </a:moveTo>
                  <a:lnTo>
                    <a:pt x="446684" y="57950"/>
                  </a:lnTo>
                  <a:lnTo>
                    <a:pt x="446684" y="123748"/>
                  </a:lnTo>
                  <a:lnTo>
                    <a:pt x="471043" y="123748"/>
                  </a:lnTo>
                  <a:lnTo>
                    <a:pt x="471043" y="57950"/>
                  </a:lnTo>
                  <a:close/>
                </a:path>
                <a:path w="1783080" h="151764">
                  <a:moveTo>
                    <a:pt x="403491" y="57950"/>
                  </a:moveTo>
                  <a:lnTo>
                    <a:pt x="377698" y="57950"/>
                  </a:lnTo>
                  <a:lnTo>
                    <a:pt x="389585" y="81076"/>
                  </a:lnTo>
                  <a:lnTo>
                    <a:pt x="403250" y="106857"/>
                  </a:lnTo>
                  <a:lnTo>
                    <a:pt x="420789" y="106857"/>
                  </a:lnTo>
                  <a:lnTo>
                    <a:pt x="434632" y="80530"/>
                  </a:lnTo>
                  <a:lnTo>
                    <a:pt x="437575" y="74676"/>
                  </a:lnTo>
                  <a:lnTo>
                    <a:pt x="411657" y="74676"/>
                  </a:lnTo>
                  <a:lnTo>
                    <a:pt x="403491" y="57950"/>
                  </a:lnTo>
                  <a:close/>
                </a:path>
                <a:path w="1783080" h="151764">
                  <a:moveTo>
                    <a:pt x="471043" y="1244"/>
                  </a:moveTo>
                  <a:lnTo>
                    <a:pt x="448640" y="1244"/>
                  </a:lnTo>
                  <a:lnTo>
                    <a:pt x="427659" y="43726"/>
                  </a:lnTo>
                  <a:lnTo>
                    <a:pt x="412724" y="74676"/>
                  </a:lnTo>
                  <a:lnTo>
                    <a:pt x="437575" y="74676"/>
                  </a:lnTo>
                  <a:lnTo>
                    <a:pt x="445985" y="57950"/>
                  </a:lnTo>
                  <a:lnTo>
                    <a:pt x="471043" y="57950"/>
                  </a:lnTo>
                  <a:lnTo>
                    <a:pt x="471043" y="1244"/>
                  </a:lnTo>
                  <a:close/>
                </a:path>
                <a:path w="1783080" h="151764">
                  <a:moveTo>
                    <a:pt x="573112" y="1244"/>
                  </a:moveTo>
                  <a:lnTo>
                    <a:pt x="488657" y="1244"/>
                  </a:lnTo>
                  <a:lnTo>
                    <a:pt x="488657" y="123748"/>
                  </a:lnTo>
                  <a:lnTo>
                    <a:pt x="573112" y="123748"/>
                  </a:lnTo>
                  <a:lnTo>
                    <a:pt x="573112" y="101866"/>
                  </a:lnTo>
                  <a:lnTo>
                    <a:pt x="513029" y="101866"/>
                  </a:lnTo>
                  <a:lnTo>
                    <a:pt x="513029" y="73063"/>
                  </a:lnTo>
                  <a:lnTo>
                    <a:pt x="564413" y="73063"/>
                  </a:lnTo>
                  <a:lnTo>
                    <a:pt x="564413" y="51193"/>
                  </a:lnTo>
                  <a:lnTo>
                    <a:pt x="513029" y="51193"/>
                  </a:lnTo>
                  <a:lnTo>
                    <a:pt x="513029" y="23101"/>
                  </a:lnTo>
                  <a:lnTo>
                    <a:pt x="573112" y="23101"/>
                  </a:lnTo>
                  <a:lnTo>
                    <a:pt x="573112" y="1244"/>
                  </a:lnTo>
                  <a:close/>
                </a:path>
                <a:path w="1783080" h="151764">
                  <a:moveTo>
                    <a:pt x="648169" y="1244"/>
                  </a:moveTo>
                  <a:lnTo>
                    <a:pt x="587362" y="1244"/>
                  </a:lnTo>
                  <a:lnTo>
                    <a:pt x="587362" y="123748"/>
                  </a:lnTo>
                  <a:lnTo>
                    <a:pt x="611720" y="123748"/>
                  </a:lnTo>
                  <a:lnTo>
                    <a:pt x="611720" y="77698"/>
                  </a:lnTo>
                  <a:lnTo>
                    <a:pt x="647103" y="77698"/>
                  </a:lnTo>
                  <a:lnTo>
                    <a:pt x="673737" y="55829"/>
                  </a:lnTo>
                  <a:lnTo>
                    <a:pt x="611720" y="55829"/>
                  </a:lnTo>
                  <a:lnTo>
                    <a:pt x="611720" y="23101"/>
                  </a:lnTo>
                  <a:lnTo>
                    <a:pt x="674231" y="23101"/>
                  </a:lnTo>
                  <a:lnTo>
                    <a:pt x="673747" y="21475"/>
                  </a:lnTo>
                  <a:lnTo>
                    <a:pt x="671614" y="17360"/>
                  </a:lnTo>
                  <a:lnTo>
                    <a:pt x="665797" y="10020"/>
                  </a:lnTo>
                  <a:lnTo>
                    <a:pt x="662152" y="7010"/>
                  </a:lnTo>
                  <a:lnTo>
                    <a:pt x="653389" y="2387"/>
                  </a:lnTo>
                  <a:lnTo>
                    <a:pt x="648169" y="1244"/>
                  </a:lnTo>
                  <a:close/>
                </a:path>
                <a:path w="1783080" h="151764">
                  <a:moveTo>
                    <a:pt x="674231" y="23101"/>
                  </a:moveTo>
                  <a:lnTo>
                    <a:pt x="642061" y="23101"/>
                  </a:lnTo>
                  <a:lnTo>
                    <a:pt x="646239" y="24650"/>
                  </a:lnTo>
                  <a:lnTo>
                    <a:pt x="649147" y="27762"/>
                  </a:lnTo>
                  <a:lnTo>
                    <a:pt x="652056" y="30835"/>
                  </a:lnTo>
                  <a:lnTo>
                    <a:pt x="653503" y="34785"/>
                  </a:lnTo>
                  <a:lnTo>
                    <a:pt x="653503" y="44208"/>
                  </a:lnTo>
                  <a:lnTo>
                    <a:pt x="652081" y="48094"/>
                  </a:lnTo>
                  <a:lnTo>
                    <a:pt x="649236" y="51168"/>
                  </a:lnTo>
                  <a:lnTo>
                    <a:pt x="646391" y="54279"/>
                  </a:lnTo>
                  <a:lnTo>
                    <a:pt x="642175" y="55829"/>
                  </a:lnTo>
                  <a:lnTo>
                    <a:pt x="673737" y="55829"/>
                  </a:lnTo>
                  <a:lnTo>
                    <a:pt x="676351" y="48475"/>
                  </a:lnTo>
                  <a:lnTo>
                    <a:pt x="677108" y="44208"/>
                  </a:lnTo>
                  <a:lnTo>
                    <a:pt x="677106" y="34785"/>
                  </a:lnTo>
                  <a:lnTo>
                    <a:pt x="676465" y="30607"/>
                  </a:lnTo>
                  <a:lnTo>
                    <a:pt x="674231" y="23101"/>
                  </a:lnTo>
                  <a:close/>
                </a:path>
                <a:path w="1783080" h="151764">
                  <a:moveTo>
                    <a:pt x="710590" y="1244"/>
                  </a:moveTo>
                  <a:lnTo>
                    <a:pt x="686244" y="1244"/>
                  </a:lnTo>
                  <a:lnTo>
                    <a:pt x="686244" y="123748"/>
                  </a:lnTo>
                  <a:lnTo>
                    <a:pt x="768908" y="123748"/>
                  </a:lnTo>
                  <a:lnTo>
                    <a:pt x="768908" y="151307"/>
                  </a:lnTo>
                  <a:lnTo>
                    <a:pt x="791133" y="151307"/>
                  </a:lnTo>
                  <a:lnTo>
                    <a:pt x="791133" y="102400"/>
                  </a:lnTo>
                  <a:lnTo>
                    <a:pt x="780465" y="102400"/>
                  </a:lnTo>
                  <a:lnTo>
                    <a:pt x="780465" y="102057"/>
                  </a:lnTo>
                  <a:lnTo>
                    <a:pt x="710590" y="102057"/>
                  </a:lnTo>
                  <a:lnTo>
                    <a:pt x="710590" y="1244"/>
                  </a:lnTo>
                  <a:close/>
                </a:path>
                <a:path w="1783080" h="151764">
                  <a:moveTo>
                    <a:pt x="780465" y="1244"/>
                  </a:moveTo>
                  <a:lnTo>
                    <a:pt x="755751" y="1244"/>
                  </a:lnTo>
                  <a:lnTo>
                    <a:pt x="755751" y="102057"/>
                  </a:lnTo>
                  <a:lnTo>
                    <a:pt x="780465" y="102057"/>
                  </a:lnTo>
                  <a:lnTo>
                    <a:pt x="780465" y="1244"/>
                  </a:lnTo>
                  <a:close/>
                </a:path>
                <a:path w="1783080" h="151764">
                  <a:moveTo>
                    <a:pt x="826185" y="1244"/>
                  </a:moveTo>
                  <a:lnTo>
                    <a:pt x="801827" y="1244"/>
                  </a:lnTo>
                  <a:lnTo>
                    <a:pt x="801827" y="123748"/>
                  </a:lnTo>
                  <a:lnTo>
                    <a:pt x="823861" y="123748"/>
                  </a:lnTo>
                  <a:lnTo>
                    <a:pt x="825284" y="121488"/>
                  </a:lnTo>
                  <a:lnTo>
                    <a:pt x="827062" y="118732"/>
                  </a:lnTo>
                  <a:lnTo>
                    <a:pt x="831341" y="112217"/>
                  </a:lnTo>
                  <a:lnTo>
                    <a:pt x="848753" y="85217"/>
                  </a:lnTo>
                  <a:lnTo>
                    <a:pt x="851019" y="81775"/>
                  </a:lnTo>
                  <a:lnTo>
                    <a:pt x="826185" y="81775"/>
                  </a:lnTo>
                  <a:lnTo>
                    <a:pt x="826185" y="1244"/>
                  </a:lnTo>
                  <a:close/>
                </a:path>
                <a:path w="1783080" h="151764">
                  <a:moveTo>
                    <a:pt x="900671" y="43916"/>
                  </a:moveTo>
                  <a:lnTo>
                    <a:pt x="876312" y="43916"/>
                  </a:lnTo>
                  <a:lnTo>
                    <a:pt x="876312" y="123748"/>
                  </a:lnTo>
                  <a:lnTo>
                    <a:pt x="900671" y="123748"/>
                  </a:lnTo>
                  <a:lnTo>
                    <a:pt x="900671" y="43916"/>
                  </a:lnTo>
                  <a:close/>
                </a:path>
                <a:path w="1783080" h="151764">
                  <a:moveTo>
                    <a:pt x="900671" y="1244"/>
                  </a:moveTo>
                  <a:lnTo>
                    <a:pt x="878509" y="1244"/>
                  </a:lnTo>
                  <a:lnTo>
                    <a:pt x="852436" y="41783"/>
                  </a:lnTo>
                  <a:lnTo>
                    <a:pt x="826897" y="81775"/>
                  </a:lnTo>
                  <a:lnTo>
                    <a:pt x="851019" y="81775"/>
                  </a:lnTo>
                  <a:lnTo>
                    <a:pt x="853744" y="77635"/>
                  </a:lnTo>
                  <a:lnTo>
                    <a:pt x="858100" y="70853"/>
                  </a:lnTo>
                  <a:lnTo>
                    <a:pt x="863346" y="62572"/>
                  </a:lnTo>
                  <a:lnTo>
                    <a:pt x="875436" y="43916"/>
                  </a:lnTo>
                  <a:lnTo>
                    <a:pt x="900671" y="43916"/>
                  </a:lnTo>
                  <a:lnTo>
                    <a:pt x="900671" y="1244"/>
                  </a:lnTo>
                  <a:close/>
                </a:path>
                <a:path w="1783080" h="151764">
                  <a:moveTo>
                    <a:pt x="1121359" y="1244"/>
                  </a:moveTo>
                  <a:lnTo>
                    <a:pt x="1040638" y="1244"/>
                  </a:lnTo>
                  <a:lnTo>
                    <a:pt x="1040638" y="63944"/>
                  </a:lnTo>
                  <a:lnTo>
                    <a:pt x="1040371" y="70523"/>
                  </a:lnTo>
                  <a:lnTo>
                    <a:pt x="1022083" y="105194"/>
                  </a:lnTo>
                  <a:lnTo>
                    <a:pt x="1016990" y="106857"/>
                  </a:lnTo>
                  <a:lnTo>
                    <a:pt x="1022324" y="126758"/>
                  </a:lnTo>
                  <a:lnTo>
                    <a:pt x="1059548" y="98856"/>
                  </a:lnTo>
                  <a:lnTo>
                    <a:pt x="1064641" y="23101"/>
                  </a:lnTo>
                  <a:lnTo>
                    <a:pt x="1121359" y="23101"/>
                  </a:lnTo>
                  <a:lnTo>
                    <a:pt x="1121359" y="1244"/>
                  </a:lnTo>
                  <a:close/>
                </a:path>
                <a:path w="1783080" h="151764">
                  <a:moveTo>
                    <a:pt x="976972" y="1244"/>
                  </a:moveTo>
                  <a:lnTo>
                    <a:pt x="952080" y="1244"/>
                  </a:lnTo>
                  <a:lnTo>
                    <a:pt x="909053" y="123748"/>
                  </a:lnTo>
                  <a:lnTo>
                    <a:pt x="935012" y="123748"/>
                  </a:lnTo>
                  <a:lnTo>
                    <a:pt x="943013" y="98501"/>
                  </a:lnTo>
                  <a:lnTo>
                    <a:pt x="1010850" y="98501"/>
                  </a:lnTo>
                  <a:lnTo>
                    <a:pt x="1003728" y="78054"/>
                  </a:lnTo>
                  <a:lnTo>
                    <a:pt x="949591" y="78054"/>
                  </a:lnTo>
                  <a:lnTo>
                    <a:pt x="954570" y="61874"/>
                  </a:lnTo>
                  <a:lnTo>
                    <a:pt x="963993" y="30048"/>
                  </a:lnTo>
                  <a:lnTo>
                    <a:pt x="987006" y="30048"/>
                  </a:lnTo>
                  <a:lnTo>
                    <a:pt x="976972" y="1244"/>
                  </a:lnTo>
                  <a:close/>
                </a:path>
                <a:path w="1783080" h="151764">
                  <a:moveTo>
                    <a:pt x="1010850" y="98501"/>
                  </a:moveTo>
                  <a:lnTo>
                    <a:pt x="985685" y="98501"/>
                  </a:lnTo>
                  <a:lnTo>
                    <a:pt x="993152" y="123748"/>
                  </a:lnTo>
                  <a:lnTo>
                    <a:pt x="1019644" y="123748"/>
                  </a:lnTo>
                  <a:lnTo>
                    <a:pt x="1010850" y="98501"/>
                  </a:lnTo>
                  <a:close/>
                </a:path>
                <a:path w="1783080" h="151764">
                  <a:moveTo>
                    <a:pt x="1121359" y="23101"/>
                  </a:moveTo>
                  <a:lnTo>
                    <a:pt x="1096645" y="23101"/>
                  </a:lnTo>
                  <a:lnTo>
                    <a:pt x="1096645" y="123748"/>
                  </a:lnTo>
                  <a:lnTo>
                    <a:pt x="1121359" y="123748"/>
                  </a:lnTo>
                  <a:lnTo>
                    <a:pt x="1121359" y="23101"/>
                  </a:lnTo>
                  <a:close/>
                </a:path>
                <a:path w="1783080" h="151764">
                  <a:moveTo>
                    <a:pt x="987006" y="30048"/>
                  </a:moveTo>
                  <a:lnTo>
                    <a:pt x="964704" y="30048"/>
                  </a:lnTo>
                  <a:lnTo>
                    <a:pt x="974305" y="62407"/>
                  </a:lnTo>
                  <a:lnTo>
                    <a:pt x="979106" y="78054"/>
                  </a:lnTo>
                  <a:lnTo>
                    <a:pt x="1003728" y="78054"/>
                  </a:lnTo>
                  <a:lnTo>
                    <a:pt x="987006" y="30048"/>
                  </a:lnTo>
                  <a:close/>
                </a:path>
                <a:path w="1783080" h="151764">
                  <a:moveTo>
                    <a:pt x="1164056" y="1244"/>
                  </a:moveTo>
                  <a:lnTo>
                    <a:pt x="1139698" y="1244"/>
                  </a:lnTo>
                  <a:lnTo>
                    <a:pt x="1139698" y="123748"/>
                  </a:lnTo>
                  <a:lnTo>
                    <a:pt x="1161745" y="123748"/>
                  </a:lnTo>
                  <a:lnTo>
                    <a:pt x="1163167" y="121488"/>
                  </a:lnTo>
                  <a:lnTo>
                    <a:pt x="1164945" y="118732"/>
                  </a:lnTo>
                  <a:lnTo>
                    <a:pt x="1171498" y="108686"/>
                  </a:lnTo>
                  <a:lnTo>
                    <a:pt x="1176350" y="101104"/>
                  </a:lnTo>
                  <a:lnTo>
                    <a:pt x="1186637" y="85217"/>
                  </a:lnTo>
                  <a:lnTo>
                    <a:pt x="1188897" y="81775"/>
                  </a:lnTo>
                  <a:lnTo>
                    <a:pt x="1164056" y="81775"/>
                  </a:lnTo>
                  <a:lnTo>
                    <a:pt x="1164056" y="1244"/>
                  </a:lnTo>
                  <a:close/>
                </a:path>
                <a:path w="1783080" h="151764">
                  <a:moveTo>
                    <a:pt x="1238554" y="43916"/>
                  </a:moveTo>
                  <a:lnTo>
                    <a:pt x="1214196" y="43916"/>
                  </a:lnTo>
                  <a:lnTo>
                    <a:pt x="1214196" y="123748"/>
                  </a:lnTo>
                  <a:lnTo>
                    <a:pt x="1238554" y="123748"/>
                  </a:lnTo>
                  <a:lnTo>
                    <a:pt x="1238554" y="43916"/>
                  </a:lnTo>
                  <a:close/>
                </a:path>
                <a:path w="1783080" h="151764">
                  <a:moveTo>
                    <a:pt x="1238554" y="1244"/>
                  </a:moveTo>
                  <a:lnTo>
                    <a:pt x="1216393" y="1244"/>
                  </a:lnTo>
                  <a:lnTo>
                    <a:pt x="1190307" y="41783"/>
                  </a:lnTo>
                  <a:lnTo>
                    <a:pt x="1164767" y="81775"/>
                  </a:lnTo>
                  <a:lnTo>
                    <a:pt x="1188897" y="81775"/>
                  </a:lnTo>
                  <a:lnTo>
                    <a:pt x="1191615" y="77635"/>
                  </a:lnTo>
                  <a:lnTo>
                    <a:pt x="1195971" y="70853"/>
                  </a:lnTo>
                  <a:lnTo>
                    <a:pt x="1201216" y="62572"/>
                  </a:lnTo>
                  <a:lnTo>
                    <a:pt x="1213307" y="43916"/>
                  </a:lnTo>
                  <a:lnTo>
                    <a:pt x="1238554" y="43916"/>
                  </a:lnTo>
                  <a:lnTo>
                    <a:pt x="1238554" y="1244"/>
                  </a:lnTo>
                  <a:close/>
                </a:path>
                <a:path w="1783080" h="151764">
                  <a:moveTo>
                    <a:pt x="1259903" y="94576"/>
                  </a:moveTo>
                  <a:lnTo>
                    <a:pt x="1247279" y="112534"/>
                  </a:lnTo>
                  <a:lnTo>
                    <a:pt x="1249654" y="114554"/>
                  </a:lnTo>
                  <a:lnTo>
                    <a:pt x="1252448" y="116332"/>
                  </a:lnTo>
                  <a:lnTo>
                    <a:pt x="1285811" y="124993"/>
                  </a:lnTo>
                  <a:lnTo>
                    <a:pt x="1295996" y="124993"/>
                  </a:lnTo>
                  <a:lnTo>
                    <a:pt x="1332340" y="103466"/>
                  </a:lnTo>
                  <a:lnTo>
                    <a:pt x="1286154" y="103466"/>
                  </a:lnTo>
                  <a:lnTo>
                    <a:pt x="1283881" y="103263"/>
                  </a:lnTo>
                  <a:lnTo>
                    <a:pt x="1261681" y="96012"/>
                  </a:lnTo>
                  <a:lnTo>
                    <a:pt x="1259903" y="94576"/>
                  </a:lnTo>
                  <a:close/>
                </a:path>
                <a:path w="1783080" h="151764">
                  <a:moveTo>
                    <a:pt x="1332646" y="20967"/>
                  </a:moveTo>
                  <a:lnTo>
                    <a:pt x="1292199" y="20967"/>
                  </a:lnTo>
                  <a:lnTo>
                    <a:pt x="1294726" y="21209"/>
                  </a:lnTo>
                  <a:lnTo>
                    <a:pt x="1299578" y="22161"/>
                  </a:lnTo>
                  <a:lnTo>
                    <a:pt x="1301750" y="22961"/>
                  </a:lnTo>
                  <a:lnTo>
                    <a:pt x="1303642" y="24117"/>
                  </a:lnTo>
                  <a:lnTo>
                    <a:pt x="1305547" y="25234"/>
                  </a:lnTo>
                  <a:lnTo>
                    <a:pt x="1307084" y="26695"/>
                  </a:lnTo>
                  <a:lnTo>
                    <a:pt x="1309446" y="30276"/>
                  </a:lnTo>
                  <a:lnTo>
                    <a:pt x="1310043" y="32473"/>
                  </a:lnTo>
                  <a:lnTo>
                    <a:pt x="1310043" y="37592"/>
                  </a:lnTo>
                  <a:lnTo>
                    <a:pt x="1293279" y="51028"/>
                  </a:lnTo>
                  <a:lnTo>
                    <a:pt x="1275016" y="51028"/>
                  </a:lnTo>
                  <a:lnTo>
                    <a:pt x="1275016" y="70231"/>
                  </a:lnTo>
                  <a:lnTo>
                    <a:pt x="1297419" y="70231"/>
                  </a:lnTo>
                  <a:lnTo>
                    <a:pt x="1302283" y="71551"/>
                  </a:lnTo>
                  <a:lnTo>
                    <a:pt x="1309636" y="76898"/>
                  </a:lnTo>
                  <a:lnTo>
                    <a:pt x="1311465" y="80899"/>
                  </a:lnTo>
                  <a:lnTo>
                    <a:pt x="1311465" y="91440"/>
                  </a:lnTo>
                  <a:lnTo>
                    <a:pt x="1309484" y="95618"/>
                  </a:lnTo>
                  <a:lnTo>
                    <a:pt x="1301546" y="101904"/>
                  </a:lnTo>
                  <a:lnTo>
                    <a:pt x="1295768" y="103466"/>
                  </a:lnTo>
                  <a:lnTo>
                    <a:pt x="1332340" y="103466"/>
                  </a:lnTo>
                  <a:lnTo>
                    <a:pt x="1334554" y="99288"/>
                  </a:lnTo>
                  <a:lnTo>
                    <a:pt x="1335824" y="93522"/>
                  </a:lnTo>
                  <a:lnTo>
                    <a:pt x="1335809" y="80899"/>
                  </a:lnTo>
                  <a:lnTo>
                    <a:pt x="1334312" y="75615"/>
                  </a:lnTo>
                  <a:lnTo>
                    <a:pt x="1328267" y="65900"/>
                  </a:lnTo>
                  <a:lnTo>
                    <a:pt x="1323797" y="62344"/>
                  </a:lnTo>
                  <a:lnTo>
                    <a:pt x="1317866" y="60083"/>
                  </a:lnTo>
                  <a:lnTo>
                    <a:pt x="1322971" y="57721"/>
                  </a:lnTo>
                  <a:lnTo>
                    <a:pt x="1327023" y="54229"/>
                  </a:lnTo>
                  <a:lnTo>
                    <a:pt x="1333068" y="44983"/>
                  </a:lnTo>
                  <a:lnTo>
                    <a:pt x="1334528" y="39878"/>
                  </a:lnTo>
                  <a:lnTo>
                    <a:pt x="1334579" y="27609"/>
                  </a:lnTo>
                  <a:lnTo>
                    <a:pt x="1333423" y="22402"/>
                  </a:lnTo>
                  <a:lnTo>
                    <a:pt x="1332646" y="20967"/>
                  </a:lnTo>
                  <a:close/>
                </a:path>
                <a:path w="1783080" h="151764">
                  <a:moveTo>
                    <a:pt x="1297838" y="177"/>
                  </a:moveTo>
                  <a:lnTo>
                    <a:pt x="1284211" y="177"/>
                  </a:lnTo>
                  <a:lnTo>
                    <a:pt x="1276743" y="1244"/>
                  </a:lnTo>
                  <a:lnTo>
                    <a:pt x="1262989" y="5448"/>
                  </a:lnTo>
                  <a:lnTo>
                    <a:pt x="1256995" y="8521"/>
                  </a:lnTo>
                  <a:lnTo>
                    <a:pt x="1251915" y="12496"/>
                  </a:lnTo>
                  <a:lnTo>
                    <a:pt x="1263827" y="29870"/>
                  </a:lnTo>
                  <a:lnTo>
                    <a:pt x="1267256" y="26898"/>
                  </a:lnTo>
                  <a:lnTo>
                    <a:pt x="1271409" y="24676"/>
                  </a:lnTo>
                  <a:lnTo>
                    <a:pt x="1281125" y="21717"/>
                  </a:lnTo>
                  <a:lnTo>
                    <a:pt x="1285570" y="20967"/>
                  </a:lnTo>
                  <a:lnTo>
                    <a:pt x="1332646" y="20967"/>
                  </a:lnTo>
                  <a:lnTo>
                    <a:pt x="1328801" y="13868"/>
                  </a:lnTo>
                  <a:lnTo>
                    <a:pt x="1325689" y="10401"/>
                  </a:lnTo>
                  <a:lnTo>
                    <a:pt x="1317866" y="5054"/>
                  </a:lnTo>
                  <a:lnTo>
                    <a:pt x="1313357" y="3136"/>
                  </a:lnTo>
                  <a:lnTo>
                    <a:pt x="1303172" y="762"/>
                  </a:lnTo>
                  <a:lnTo>
                    <a:pt x="1297838" y="177"/>
                  </a:lnTo>
                  <a:close/>
                </a:path>
                <a:path w="1783080" h="151764">
                  <a:moveTo>
                    <a:pt x="1409103" y="1244"/>
                  </a:moveTo>
                  <a:lnTo>
                    <a:pt x="1384211" y="1244"/>
                  </a:lnTo>
                  <a:lnTo>
                    <a:pt x="1341183" y="123748"/>
                  </a:lnTo>
                  <a:lnTo>
                    <a:pt x="1367142" y="123748"/>
                  </a:lnTo>
                  <a:lnTo>
                    <a:pt x="1375143" y="98501"/>
                  </a:lnTo>
                  <a:lnTo>
                    <a:pt x="1442980" y="98501"/>
                  </a:lnTo>
                  <a:lnTo>
                    <a:pt x="1435858" y="78054"/>
                  </a:lnTo>
                  <a:lnTo>
                    <a:pt x="1381721" y="78054"/>
                  </a:lnTo>
                  <a:lnTo>
                    <a:pt x="1386687" y="61874"/>
                  </a:lnTo>
                  <a:lnTo>
                    <a:pt x="1396123" y="30048"/>
                  </a:lnTo>
                  <a:lnTo>
                    <a:pt x="1419136" y="30048"/>
                  </a:lnTo>
                  <a:lnTo>
                    <a:pt x="1409103" y="1244"/>
                  </a:lnTo>
                  <a:close/>
                </a:path>
                <a:path w="1783080" h="151764">
                  <a:moveTo>
                    <a:pt x="1442980" y="98501"/>
                  </a:moveTo>
                  <a:lnTo>
                    <a:pt x="1417815" y="98501"/>
                  </a:lnTo>
                  <a:lnTo>
                    <a:pt x="1425282" y="123748"/>
                  </a:lnTo>
                  <a:lnTo>
                    <a:pt x="1451775" y="123748"/>
                  </a:lnTo>
                  <a:lnTo>
                    <a:pt x="1442980" y="98501"/>
                  </a:lnTo>
                  <a:close/>
                </a:path>
                <a:path w="1783080" h="151764">
                  <a:moveTo>
                    <a:pt x="1419136" y="30048"/>
                  </a:moveTo>
                  <a:lnTo>
                    <a:pt x="1396834" y="30048"/>
                  </a:lnTo>
                  <a:lnTo>
                    <a:pt x="1406436" y="62407"/>
                  </a:lnTo>
                  <a:lnTo>
                    <a:pt x="1411236" y="78054"/>
                  </a:lnTo>
                  <a:lnTo>
                    <a:pt x="1435858" y="78054"/>
                  </a:lnTo>
                  <a:lnTo>
                    <a:pt x="1419136" y="30048"/>
                  </a:lnTo>
                  <a:close/>
                </a:path>
                <a:path w="1783080" h="151764">
                  <a:moveTo>
                    <a:pt x="1484503" y="1244"/>
                  </a:moveTo>
                  <a:lnTo>
                    <a:pt x="1460144" y="1244"/>
                  </a:lnTo>
                  <a:lnTo>
                    <a:pt x="1460144" y="123748"/>
                  </a:lnTo>
                  <a:lnTo>
                    <a:pt x="1542821" y="123748"/>
                  </a:lnTo>
                  <a:lnTo>
                    <a:pt x="1542821" y="151307"/>
                  </a:lnTo>
                  <a:lnTo>
                    <a:pt x="1565046" y="151307"/>
                  </a:lnTo>
                  <a:lnTo>
                    <a:pt x="1565046" y="102400"/>
                  </a:lnTo>
                  <a:lnTo>
                    <a:pt x="1554378" y="102400"/>
                  </a:lnTo>
                  <a:lnTo>
                    <a:pt x="1554378" y="102057"/>
                  </a:lnTo>
                  <a:lnTo>
                    <a:pt x="1484503" y="102057"/>
                  </a:lnTo>
                  <a:lnTo>
                    <a:pt x="1484503" y="1244"/>
                  </a:lnTo>
                  <a:close/>
                </a:path>
                <a:path w="1783080" h="151764">
                  <a:moveTo>
                    <a:pt x="1554378" y="1244"/>
                  </a:moveTo>
                  <a:lnTo>
                    <a:pt x="1529664" y="1244"/>
                  </a:lnTo>
                  <a:lnTo>
                    <a:pt x="1529664" y="102057"/>
                  </a:lnTo>
                  <a:lnTo>
                    <a:pt x="1554378" y="102057"/>
                  </a:lnTo>
                  <a:lnTo>
                    <a:pt x="1554378" y="1244"/>
                  </a:lnTo>
                  <a:close/>
                </a:path>
                <a:path w="1783080" h="151764">
                  <a:moveTo>
                    <a:pt x="1600085" y="1244"/>
                  </a:moveTo>
                  <a:lnTo>
                    <a:pt x="1575727" y="1244"/>
                  </a:lnTo>
                  <a:lnTo>
                    <a:pt x="1575727" y="123748"/>
                  </a:lnTo>
                  <a:lnTo>
                    <a:pt x="1597774" y="123748"/>
                  </a:lnTo>
                  <a:lnTo>
                    <a:pt x="1599196" y="121488"/>
                  </a:lnTo>
                  <a:lnTo>
                    <a:pt x="1600974" y="118732"/>
                  </a:lnTo>
                  <a:lnTo>
                    <a:pt x="1607527" y="108686"/>
                  </a:lnTo>
                  <a:lnTo>
                    <a:pt x="1612379" y="101104"/>
                  </a:lnTo>
                  <a:lnTo>
                    <a:pt x="1622666" y="85217"/>
                  </a:lnTo>
                  <a:lnTo>
                    <a:pt x="1624931" y="81775"/>
                  </a:lnTo>
                  <a:lnTo>
                    <a:pt x="1600085" y="81775"/>
                  </a:lnTo>
                  <a:lnTo>
                    <a:pt x="1600085" y="1244"/>
                  </a:lnTo>
                  <a:close/>
                </a:path>
                <a:path w="1783080" h="151764">
                  <a:moveTo>
                    <a:pt x="1674583" y="43916"/>
                  </a:moveTo>
                  <a:lnTo>
                    <a:pt x="1650225" y="43916"/>
                  </a:lnTo>
                  <a:lnTo>
                    <a:pt x="1650225" y="123748"/>
                  </a:lnTo>
                  <a:lnTo>
                    <a:pt x="1674583" y="123748"/>
                  </a:lnTo>
                  <a:lnTo>
                    <a:pt x="1674583" y="43916"/>
                  </a:lnTo>
                  <a:close/>
                </a:path>
                <a:path w="1783080" h="151764">
                  <a:moveTo>
                    <a:pt x="1674583" y="1244"/>
                  </a:moveTo>
                  <a:lnTo>
                    <a:pt x="1652422" y="1244"/>
                  </a:lnTo>
                  <a:lnTo>
                    <a:pt x="1626336" y="41783"/>
                  </a:lnTo>
                  <a:lnTo>
                    <a:pt x="1600796" y="81775"/>
                  </a:lnTo>
                  <a:lnTo>
                    <a:pt x="1624931" y="81775"/>
                  </a:lnTo>
                  <a:lnTo>
                    <a:pt x="1627657" y="77635"/>
                  </a:lnTo>
                  <a:lnTo>
                    <a:pt x="1634083" y="67589"/>
                  </a:lnTo>
                  <a:lnTo>
                    <a:pt x="1637245" y="62572"/>
                  </a:lnTo>
                  <a:lnTo>
                    <a:pt x="1649336" y="43916"/>
                  </a:lnTo>
                  <a:lnTo>
                    <a:pt x="1674583" y="43916"/>
                  </a:lnTo>
                  <a:lnTo>
                    <a:pt x="1674583" y="1244"/>
                  </a:lnTo>
                  <a:close/>
                </a:path>
                <a:path w="1783080" h="151764">
                  <a:moveTo>
                    <a:pt x="1782711" y="1244"/>
                  </a:moveTo>
                  <a:lnTo>
                    <a:pt x="1722386" y="1244"/>
                  </a:lnTo>
                  <a:lnTo>
                    <a:pt x="1716824" y="2311"/>
                  </a:lnTo>
                  <a:lnTo>
                    <a:pt x="1691500" y="33959"/>
                  </a:lnTo>
                  <a:lnTo>
                    <a:pt x="1691500" y="41783"/>
                  </a:lnTo>
                  <a:lnTo>
                    <a:pt x="1711413" y="69862"/>
                  </a:lnTo>
                  <a:lnTo>
                    <a:pt x="1707616" y="71882"/>
                  </a:lnTo>
                  <a:lnTo>
                    <a:pt x="1687944" y="123748"/>
                  </a:lnTo>
                  <a:lnTo>
                    <a:pt x="1714792" y="123748"/>
                  </a:lnTo>
                  <a:lnTo>
                    <a:pt x="1724990" y="88061"/>
                  </a:lnTo>
                  <a:lnTo>
                    <a:pt x="1726107" y="85369"/>
                  </a:lnTo>
                  <a:lnTo>
                    <a:pt x="1741639" y="75196"/>
                  </a:lnTo>
                  <a:lnTo>
                    <a:pt x="1782711" y="75196"/>
                  </a:lnTo>
                  <a:lnTo>
                    <a:pt x="1782711" y="54051"/>
                  </a:lnTo>
                  <a:lnTo>
                    <a:pt x="1727885" y="54051"/>
                  </a:lnTo>
                  <a:lnTo>
                    <a:pt x="1723618" y="52832"/>
                  </a:lnTo>
                  <a:lnTo>
                    <a:pt x="1717687" y="47967"/>
                  </a:lnTo>
                  <a:lnTo>
                    <a:pt x="1716214" y="44386"/>
                  </a:lnTo>
                  <a:lnTo>
                    <a:pt x="1716214" y="34544"/>
                  </a:lnTo>
                  <a:lnTo>
                    <a:pt x="1717636" y="30518"/>
                  </a:lnTo>
                  <a:lnTo>
                    <a:pt x="1723326" y="24587"/>
                  </a:lnTo>
                  <a:lnTo>
                    <a:pt x="1727771" y="23101"/>
                  </a:lnTo>
                  <a:lnTo>
                    <a:pt x="1782711" y="23101"/>
                  </a:lnTo>
                  <a:lnTo>
                    <a:pt x="1782711" y="1244"/>
                  </a:lnTo>
                  <a:close/>
                </a:path>
                <a:path w="1783080" h="151764">
                  <a:moveTo>
                    <a:pt x="1782711" y="75196"/>
                  </a:moveTo>
                  <a:lnTo>
                    <a:pt x="1758353" y="75196"/>
                  </a:lnTo>
                  <a:lnTo>
                    <a:pt x="1758353" y="123748"/>
                  </a:lnTo>
                  <a:lnTo>
                    <a:pt x="1782711" y="123748"/>
                  </a:lnTo>
                  <a:lnTo>
                    <a:pt x="1782711" y="75196"/>
                  </a:lnTo>
                  <a:close/>
                </a:path>
                <a:path w="1783080" h="151764">
                  <a:moveTo>
                    <a:pt x="1782711" y="23101"/>
                  </a:moveTo>
                  <a:lnTo>
                    <a:pt x="1758353" y="23101"/>
                  </a:lnTo>
                  <a:lnTo>
                    <a:pt x="1758353" y="54051"/>
                  </a:lnTo>
                  <a:lnTo>
                    <a:pt x="1782711" y="54051"/>
                  </a:lnTo>
                  <a:lnTo>
                    <a:pt x="1782711" y="23101"/>
                  </a:lnTo>
                  <a:close/>
                </a:path>
              </a:pathLst>
            </a:custGeom>
            <a:solidFill>
              <a:srgbClr val="08BB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55" name="object 1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89626" y="1059919"/>
              <a:ext cx="539991" cy="623531"/>
            </a:xfrm>
            <a:prstGeom prst="rect">
              <a:avLst/>
            </a:prstGeom>
          </p:spPr>
        </p:pic>
        <p:sp>
          <p:nvSpPr>
            <p:cNvPr id="356" name="object 14"/>
            <p:cNvSpPr/>
            <p:nvPr/>
          </p:nvSpPr>
          <p:spPr>
            <a:xfrm>
              <a:off x="800219" y="2654366"/>
              <a:ext cx="1693545" cy="1955800"/>
            </a:xfrm>
            <a:custGeom>
              <a:avLst/>
              <a:gdLst/>
              <a:ahLst/>
              <a:cxnLst/>
              <a:rect l="l" t="t" r="r" b="b"/>
              <a:pathLst>
                <a:path w="1693545" h="1955800">
                  <a:moveTo>
                    <a:pt x="846696" y="0"/>
                  </a:moveTo>
                  <a:lnTo>
                    <a:pt x="0" y="488835"/>
                  </a:lnTo>
                  <a:lnTo>
                    <a:pt x="0" y="1466532"/>
                  </a:lnTo>
                  <a:lnTo>
                    <a:pt x="846696" y="1955368"/>
                  </a:lnTo>
                  <a:lnTo>
                    <a:pt x="1693392" y="1466532"/>
                  </a:lnTo>
                  <a:lnTo>
                    <a:pt x="1693392" y="488835"/>
                  </a:lnTo>
                  <a:lnTo>
                    <a:pt x="846696" y="0"/>
                  </a:lnTo>
                  <a:close/>
                </a:path>
              </a:pathLst>
            </a:custGeom>
            <a:solidFill>
              <a:srgbClr val="7BCDC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7" name="object 15"/>
            <p:cNvSpPr/>
            <p:nvPr/>
          </p:nvSpPr>
          <p:spPr>
            <a:xfrm>
              <a:off x="824463" y="2749692"/>
              <a:ext cx="835660" cy="1010919"/>
            </a:xfrm>
            <a:custGeom>
              <a:avLst/>
              <a:gdLst/>
              <a:ahLst/>
              <a:cxnLst/>
              <a:rect l="l" t="t" r="r" b="b"/>
              <a:pathLst>
                <a:path w="835660" h="1010920">
                  <a:moveTo>
                    <a:pt x="505371" y="0"/>
                  </a:moveTo>
                  <a:lnTo>
                    <a:pt x="467369" y="14032"/>
                  </a:lnTo>
                  <a:lnTo>
                    <a:pt x="439253" y="46535"/>
                  </a:lnTo>
                  <a:lnTo>
                    <a:pt x="431888" y="74802"/>
                  </a:lnTo>
                  <a:lnTo>
                    <a:pt x="391731" y="84785"/>
                  </a:lnTo>
                  <a:lnTo>
                    <a:pt x="391718" y="85267"/>
                  </a:lnTo>
                  <a:lnTo>
                    <a:pt x="274154" y="115430"/>
                  </a:lnTo>
                  <a:lnTo>
                    <a:pt x="274231" y="115646"/>
                  </a:lnTo>
                  <a:lnTo>
                    <a:pt x="224980" y="128371"/>
                  </a:lnTo>
                  <a:lnTo>
                    <a:pt x="207452" y="123739"/>
                  </a:lnTo>
                  <a:lnTo>
                    <a:pt x="190004" y="127084"/>
                  </a:lnTo>
                  <a:lnTo>
                    <a:pt x="173709" y="136002"/>
                  </a:lnTo>
                  <a:lnTo>
                    <a:pt x="159638" y="148094"/>
                  </a:lnTo>
                  <a:lnTo>
                    <a:pt x="61163" y="239636"/>
                  </a:lnTo>
                  <a:lnTo>
                    <a:pt x="57061" y="241998"/>
                  </a:lnTo>
                  <a:lnTo>
                    <a:pt x="49669" y="253682"/>
                  </a:lnTo>
                  <a:lnTo>
                    <a:pt x="55752" y="265023"/>
                  </a:lnTo>
                  <a:lnTo>
                    <a:pt x="63639" y="272935"/>
                  </a:lnTo>
                  <a:lnTo>
                    <a:pt x="73583" y="279399"/>
                  </a:lnTo>
                  <a:lnTo>
                    <a:pt x="68007" y="283616"/>
                  </a:lnTo>
                  <a:lnTo>
                    <a:pt x="43248" y="315842"/>
                  </a:lnTo>
                  <a:lnTo>
                    <a:pt x="37452" y="334429"/>
                  </a:lnTo>
                  <a:lnTo>
                    <a:pt x="126" y="334517"/>
                  </a:lnTo>
                  <a:lnTo>
                    <a:pt x="0" y="784847"/>
                  </a:lnTo>
                  <a:lnTo>
                    <a:pt x="1308" y="784847"/>
                  </a:lnTo>
                  <a:lnTo>
                    <a:pt x="406" y="797725"/>
                  </a:lnTo>
                  <a:lnTo>
                    <a:pt x="723" y="797725"/>
                  </a:lnTo>
                  <a:lnTo>
                    <a:pt x="507" y="799198"/>
                  </a:lnTo>
                  <a:lnTo>
                    <a:pt x="5321" y="807313"/>
                  </a:lnTo>
                  <a:lnTo>
                    <a:pt x="7823" y="808913"/>
                  </a:lnTo>
                  <a:lnTo>
                    <a:pt x="6888" y="844099"/>
                  </a:lnTo>
                  <a:lnTo>
                    <a:pt x="9434" y="879743"/>
                  </a:lnTo>
                  <a:lnTo>
                    <a:pt x="20312" y="911846"/>
                  </a:lnTo>
                  <a:lnTo>
                    <a:pt x="44373" y="936409"/>
                  </a:lnTo>
                  <a:lnTo>
                    <a:pt x="47345" y="938212"/>
                  </a:lnTo>
                  <a:lnTo>
                    <a:pt x="54432" y="941031"/>
                  </a:lnTo>
                  <a:lnTo>
                    <a:pt x="54482" y="947521"/>
                  </a:lnTo>
                  <a:lnTo>
                    <a:pt x="44869" y="947445"/>
                  </a:lnTo>
                  <a:lnTo>
                    <a:pt x="44132" y="1010145"/>
                  </a:lnTo>
                  <a:lnTo>
                    <a:pt x="101828" y="1010640"/>
                  </a:lnTo>
                  <a:lnTo>
                    <a:pt x="101777" y="947915"/>
                  </a:lnTo>
                  <a:lnTo>
                    <a:pt x="88150" y="947800"/>
                  </a:lnTo>
                  <a:lnTo>
                    <a:pt x="88163" y="947038"/>
                  </a:lnTo>
                  <a:lnTo>
                    <a:pt x="362115" y="946886"/>
                  </a:lnTo>
                  <a:lnTo>
                    <a:pt x="362127" y="947585"/>
                  </a:lnTo>
                  <a:lnTo>
                    <a:pt x="350646" y="947559"/>
                  </a:lnTo>
                  <a:lnTo>
                    <a:pt x="350189" y="1009675"/>
                  </a:lnTo>
                  <a:lnTo>
                    <a:pt x="407720" y="1010831"/>
                  </a:lnTo>
                  <a:lnTo>
                    <a:pt x="407657" y="947724"/>
                  </a:lnTo>
                  <a:lnTo>
                    <a:pt x="395833" y="947686"/>
                  </a:lnTo>
                  <a:lnTo>
                    <a:pt x="395833" y="946911"/>
                  </a:lnTo>
                  <a:lnTo>
                    <a:pt x="608672" y="946899"/>
                  </a:lnTo>
                  <a:lnTo>
                    <a:pt x="649109" y="946683"/>
                  </a:lnTo>
                  <a:lnTo>
                    <a:pt x="652132" y="947127"/>
                  </a:lnTo>
                  <a:lnTo>
                    <a:pt x="652183" y="947521"/>
                  </a:lnTo>
                  <a:lnTo>
                    <a:pt x="651992" y="947521"/>
                  </a:lnTo>
                  <a:lnTo>
                    <a:pt x="650760" y="1010564"/>
                  </a:lnTo>
                  <a:lnTo>
                    <a:pt x="708482" y="1010589"/>
                  </a:lnTo>
                  <a:lnTo>
                    <a:pt x="708342" y="947546"/>
                  </a:lnTo>
                  <a:lnTo>
                    <a:pt x="706894" y="947546"/>
                  </a:lnTo>
                  <a:lnTo>
                    <a:pt x="702473" y="924034"/>
                  </a:lnTo>
                  <a:lnTo>
                    <a:pt x="690416" y="907067"/>
                  </a:lnTo>
                  <a:lnTo>
                    <a:pt x="671529" y="896588"/>
                  </a:lnTo>
                  <a:lnTo>
                    <a:pt x="646620" y="892543"/>
                  </a:lnTo>
                  <a:lnTo>
                    <a:pt x="621599" y="892097"/>
                  </a:lnTo>
                  <a:lnTo>
                    <a:pt x="546506" y="892467"/>
                  </a:lnTo>
                  <a:lnTo>
                    <a:pt x="85494" y="892427"/>
                  </a:lnTo>
                  <a:lnTo>
                    <a:pt x="62033" y="851330"/>
                  </a:lnTo>
                  <a:lnTo>
                    <a:pt x="61929" y="828373"/>
                  </a:lnTo>
                  <a:lnTo>
                    <a:pt x="62407" y="808761"/>
                  </a:lnTo>
                  <a:lnTo>
                    <a:pt x="69418" y="804976"/>
                  </a:lnTo>
                  <a:lnTo>
                    <a:pt x="69138" y="787133"/>
                  </a:lnTo>
                  <a:lnTo>
                    <a:pt x="69341" y="784859"/>
                  </a:lnTo>
                  <a:lnTo>
                    <a:pt x="249732" y="784885"/>
                  </a:lnTo>
                  <a:lnTo>
                    <a:pt x="250062" y="334619"/>
                  </a:lnTo>
                  <a:lnTo>
                    <a:pt x="242963" y="334568"/>
                  </a:lnTo>
                  <a:lnTo>
                    <a:pt x="289458" y="290969"/>
                  </a:lnTo>
                  <a:lnTo>
                    <a:pt x="293611" y="287375"/>
                  </a:lnTo>
                  <a:lnTo>
                    <a:pt x="300968" y="280214"/>
                  </a:lnTo>
                  <a:lnTo>
                    <a:pt x="307493" y="272065"/>
                  </a:lnTo>
                  <a:lnTo>
                    <a:pt x="312811" y="263154"/>
                  </a:lnTo>
                  <a:lnTo>
                    <a:pt x="316547" y="253707"/>
                  </a:lnTo>
                  <a:lnTo>
                    <a:pt x="324243" y="253593"/>
                  </a:lnTo>
                  <a:lnTo>
                    <a:pt x="330123" y="250875"/>
                  </a:lnTo>
                  <a:lnTo>
                    <a:pt x="400498" y="221169"/>
                  </a:lnTo>
                  <a:lnTo>
                    <a:pt x="504545" y="175450"/>
                  </a:lnTo>
                  <a:lnTo>
                    <a:pt x="515111" y="168020"/>
                  </a:lnTo>
                  <a:lnTo>
                    <a:pt x="600329" y="302336"/>
                  </a:lnTo>
                  <a:lnTo>
                    <a:pt x="610311" y="297865"/>
                  </a:lnTo>
                  <a:lnTo>
                    <a:pt x="631413" y="331396"/>
                  </a:lnTo>
                  <a:lnTo>
                    <a:pt x="644550" y="343903"/>
                  </a:lnTo>
                  <a:lnTo>
                    <a:pt x="645490" y="346455"/>
                  </a:lnTo>
                  <a:lnTo>
                    <a:pt x="613587" y="346494"/>
                  </a:lnTo>
                  <a:lnTo>
                    <a:pt x="613448" y="423100"/>
                  </a:lnTo>
                  <a:lnTo>
                    <a:pt x="463499" y="423100"/>
                  </a:lnTo>
                  <a:lnTo>
                    <a:pt x="463499" y="535228"/>
                  </a:lnTo>
                  <a:lnTo>
                    <a:pt x="396087" y="535228"/>
                  </a:lnTo>
                  <a:lnTo>
                    <a:pt x="379231" y="541115"/>
                  </a:lnTo>
                  <a:lnTo>
                    <a:pt x="365204" y="551187"/>
                  </a:lnTo>
                  <a:lnTo>
                    <a:pt x="354896" y="565262"/>
                  </a:lnTo>
                  <a:lnTo>
                    <a:pt x="349199" y="583158"/>
                  </a:lnTo>
                  <a:lnTo>
                    <a:pt x="348940" y="600399"/>
                  </a:lnTo>
                  <a:lnTo>
                    <a:pt x="353375" y="616853"/>
                  </a:lnTo>
                  <a:lnTo>
                    <a:pt x="362209" y="631366"/>
                  </a:lnTo>
                  <a:lnTo>
                    <a:pt x="375145" y="642785"/>
                  </a:lnTo>
                  <a:lnTo>
                    <a:pt x="378104" y="644664"/>
                  </a:lnTo>
                  <a:lnTo>
                    <a:pt x="381469" y="645782"/>
                  </a:lnTo>
                  <a:lnTo>
                    <a:pt x="385000" y="647293"/>
                  </a:lnTo>
                  <a:lnTo>
                    <a:pt x="385013" y="699769"/>
                  </a:lnTo>
                  <a:lnTo>
                    <a:pt x="369646" y="699782"/>
                  </a:lnTo>
                  <a:lnTo>
                    <a:pt x="369544" y="783259"/>
                  </a:lnTo>
                  <a:lnTo>
                    <a:pt x="446824" y="783882"/>
                  </a:lnTo>
                  <a:lnTo>
                    <a:pt x="447039" y="699744"/>
                  </a:lnTo>
                  <a:lnTo>
                    <a:pt x="433438" y="699757"/>
                  </a:lnTo>
                  <a:lnTo>
                    <a:pt x="433450" y="698106"/>
                  </a:lnTo>
                  <a:lnTo>
                    <a:pt x="528980" y="698080"/>
                  </a:lnTo>
                  <a:lnTo>
                    <a:pt x="529196" y="652513"/>
                  </a:lnTo>
                  <a:lnTo>
                    <a:pt x="742226" y="652500"/>
                  </a:lnTo>
                  <a:lnTo>
                    <a:pt x="742276" y="699719"/>
                  </a:lnTo>
                  <a:lnTo>
                    <a:pt x="728878" y="699719"/>
                  </a:lnTo>
                  <a:lnTo>
                    <a:pt x="728624" y="783742"/>
                  </a:lnTo>
                  <a:lnTo>
                    <a:pt x="805840" y="783767"/>
                  </a:lnTo>
                  <a:lnTo>
                    <a:pt x="806132" y="699744"/>
                  </a:lnTo>
                  <a:lnTo>
                    <a:pt x="790816" y="699731"/>
                  </a:lnTo>
                  <a:lnTo>
                    <a:pt x="790854" y="650468"/>
                  </a:lnTo>
                  <a:lnTo>
                    <a:pt x="808618" y="642696"/>
                  </a:lnTo>
                  <a:lnTo>
                    <a:pt x="822571" y="629994"/>
                  </a:lnTo>
                  <a:lnTo>
                    <a:pt x="831739" y="613308"/>
                  </a:lnTo>
                  <a:lnTo>
                    <a:pt x="835151" y="593585"/>
                  </a:lnTo>
                  <a:lnTo>
                    <a:pt x="831099" y="571469"/>
                  </a:lnTo>
                  <a:lnTo>
                    <a:pt x="819554" y="552938"/>
                  </a:lnTo>
                  <a:lnTo>
                    <a:pt x="802149" y="539800"/>
                  </a:lnTo>
                  <a:lnTo>
                    <a:pt x="780516" y="533857"/>
                  </a:lnTo>
                  <a:lnTo>
                    <a:pt x="757161" y="533780"/>
                  </a:lnTo>
                  <a:lnTo>
                    <a:pt x="757161" y="423087"/>
                  </a:lnTo>
                  <a:lnTo>
                    <a:pt x="710145" y="423087"/>
                  </a:lnTo>
                  <a:lnTo>
                    <a:pt x="710323" y="346379"/>
                  </a:lnTo>
                  <a:lnTo>
                    <a:pt x="677024" y="346417"/>
                  </a:lnTo>
                  <a:lnTo>
                    <a:pt x="676655" y="341845"/>
                  </a:lnTo>
                  <a:lnTo>
                    <a:pt x="671626" y="332892"/>
                  </a:lnTo>
                  <a:lnTo>
                    <a:pt x="672718" y="329844"/>
                  </a:lnTo>
                  <a:lnTo>
                    <a:pt x="672566" y="326288"/>
                  </a:lnTo>
                  <a:lnTo>
                    <a:pt x="670610" y="318554"/>
                  </a:lnTo>
                  <a:lnTo>
                    <a:pt x="654951" y="276224"/>
                  </a:lnTo>
                  <a:lnTo>
                    <a:pt x="656818" y="273837"/>
                  </a:lnTo>
                  <a:lnTo>
                    <a:pt x="658780" y="267929"/>
                  </a:lnTo>
                  <a:lnTo>
                    <a:pt x="658277" y="261720"/>
                  </a:lnTo>
                  <a:lnTo>
                    <a:pt x="656409" y="255508"/>
                  </a:lnTo>
                  <a:lnTo>
                    <a:pt x="654278" y="249593"/>
                  </a:lnTo>
                  <a:lnTo>
                    <a:pt x="612012" y="123532"/>
                  </a:lnTo>
                  <a:lnTo>
                    <a:pt x="607885" y="110597"/>
                  </a:lnTo>
                  <a:lnTo>
                    <a:pt x="605219" y="104198"/>
                  </a:lnTo>
                  <a:lnTo>
                    <a:pt x="601776" y="98805"/>
                  </a:lnTo>
                  <a:lnTo>
                    <a:pt x="595350" y="91160"/>
                  </a:lnTo>
                  <a:lnTo>
                    <a:pt x="596099" y="84848"/>
                  </a:lnTo>
                  <a:lnTo>
                    <a:pt x="585445" y="41124"/>
                  </a:lnTo>
                  <a:lnTo>
                    <a:pt x="537604" y="2759"/>
                  </a:lnTo>
                  <a:lnTo>
                    <a:pt x="505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58" name="object 1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837133" y="3540646"/>
              <a:ext cx="684098" cy="207962"/>
            </a:xfrm>
            <a:prstGeom prst="rect">
              <a:avLst/>
            </a:prstGeom>
          </p:spPr>
        </p:pic>
        <p:pic>
          <p:nvPicPr>
            <p:cNvPr id="359" name="object 1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36142" y="2760802"/>
              <a:ext cx="637653" cy="762089"/>
            </a:xfrm>
            <a:prstGeom prst="rect">
              <a:avLst/>
            </a:prstGeom>
          </p:spPr>
        </p:pic>
        <p:pic>
          <p:nvPicPr>
            <p:cNvPr id="360" name="object 1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186065" y="3294227"/>
              <a:ext cx="461841" cy="160312"/>
            </a:xfrm>
            <a:prstGeom prst="rect">
              <a:avLst/>
            </a:prstGeom>
          </p:spPr>
        </p:pic>
        <p:pic>
          <p:nvPicPr>
            <p:cNvPr id="361" name="object 1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252600" y="3396412"/>
              <a:ext cx="89395" cy="39700"/>
            </a:xfrm>
            <a:prstGeom prst="rect">
              <a:avLst/>
            </a:prstGeom>
          </p:spPr>
        </p:pic>
        <p:pic>
          <p:nvPicPr>
            <p:cNvPr id="362" name="object 2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564817" y="3461106"/>
              <a:ext cx="54063" cy="60680"/>
            </a:xfrm>
            <a:prstGeom prst="rect">
              <a:avLst/>
            </a:prstGeom>
          </p:spPr>
        </p:pic>
        <p:pic>
          <p:nvPicPr>
            <p:cNvPr id="363" name="object 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205699" y="3461130"/>
              <a:ext cx="54089" cy="60667"/>
            </a:xfrm>
            <a:prstGeom prst="rect">
              <a:avLst/>
            </a:prstGeom>
          </p:spPr>
        </p:pic>
        <p:pic>
          <p:nvPicPr>
            <p:cNvPr id="364" name="object 2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305022" y="2797863"/>
              <a:ext cx="66574" cy="67017"/>
            </a:xfrm>
            <a:prstGeom prst="rect">
              <a:avLst/>
            </a:prstGeom>
          </p:spPr>
        </p:pic>
        <p:pic>
          <p:nvPicPr>
            <p:cNvPr id="365" name="object 2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442389" y="3025508"/>
              <a:ext cx="80695" cy="155561"/>
            </a:xfrm>
            <a:prstGeom prst="rect">
              <a:avLst/>
            </a:prstGeom>
          </p:spPr>
        </p:pic>
        <p:sp>
          <p:nvSpPr>
            <p:cNvPr id="366" name="object 24"/>
            <p:cNvSpPr/>
            <p:nvPr/>
          </p:nvSpPr>
          <p:spPr>
            <a:xfrm>
              <a:off x="1459360" y="311757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0" y="0"/>
                  </a:moveTo>
                  <a:lnTo>
                    <a:pt x="0" y="53441"/>
                  </a:lnTo>
                  <a:lnTo>
                    <a:pt x="6921" y="53733"/>
                  </a:lnTo>
                  <a:lnTo>
                    <a:pt x="47294" y="53682"/>
                  </a:lnTo>
                  <a:lnTo>
                    <a:pt x="53936" y="53339"/>
                  </a:lnTo>
                  <a:lnTo>
                    <a:pt x="53949" y="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99C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7" name="object 25"/>
            <p:cNvSpPr/>
            <p:nvPr/>
          </p:nvSpPr>
          <p:spPr>
            <a:xfrm>
              <a:off x="837403" y="3527605"/>
              <a:ext cx="46355" cy="8255"/>
            </a:xfrm>
            <a:custGeom>
              <a:avLst/>
              <a:gdLst/>
              <a:ahLst/>
              <a:cxnLst/>
              <a:rect l="l" t="t" r="r" b="b"/>
              <a:pathLst>
                <a:path w="46355" h="8254">
                  <a:moveTo>
                    <a:pt x="41389" y="0"/>
                  </a:moveTo>
                  <a:lnTo>
                    <a:pt x="558" y="76"/>
                  </a:lnTo>
                  <a:lnTo>
                    <a:pt x="0" y="8127"/>
                  </a:lnTo>
                  <a:lnTo>
                    <a:pt x="44564" y="8089"/>
                  </a:lnTo>
                  <a:lnTo>
                    <a:pt x="45046" y="1828"/>
                  </a:lnTo>
                  <a:lnTo>
                    <a:pt x="46202" y="850"/>
                  </a:lnTo>
                  <a:lnTo>
                    <a:pt x="41389" y="0"/>
                  </a:lnTo>
                  <a:close/>
                </a:path>
              </a:pathLst>
            </a:custGeom>
            <a:solidFill>
              <a:srgbClr val="117B8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8" name="object 26"/>
            <p:cNvSpPr/>
            <p:nvPr/>
          </p:nvSpPr>
          <p:spPr>
            <a:xfrm>
              <a:off x="855751" y="3764775"/>
              <a:ext cx="838200" cy="180975"/>
            </a:xfrm>
            <a:custGeom>
              <a:avLst/>
              <a:gdLst/>
              <a:ahLst/>
              <a:cxnLst/>
              <a:rect l="l" t="t" r="r" b="b"/>
              <a:pathLst>
                <a:path w="838200" h="180975">
                  <a:moveTo>
                    <a:pt x="229704" y="38"/>
                  </a:moveTo>
                  <a:lnTo>
                    <a:pt x="205638" y="38"/>
                  </a:lnTo>
                  <a:lnTo>
                    <a:pt x="205638" y="172491"/>
                  </a:lnTo>
                  <a:lnTo>
                    <a:pt x="24320" y="172618"/>
                  </a:lnTo>
                  <a:lnTo>
                    <a:pt x="24117" y="71793"/>
                  </a:lnTo>
                  <a:lnTo>
                    <a:pt x="47167" y="64731"/>
                  </a:lnTo>
                  <a:lnTo>
                    <a:pt x="66687" y="63931"/>
                  </a:lnTo>
                  <a:lnTo>
                    <a:pt x="86360" y="67183"/>
                  </a:lnTo>
                  <a:lnTo>
                    <a:pt x="109867" y="72313"/>
                  </a:lnTo>
                  <a:lnTo>
                    <a:pt x="113690" y="68834"/>
                  </a:lnTo>
                  <a:lnTo>
                    <a:pt x="114617" y="63931"/>
                  </a:lnTo>
                  <a:lnTo>
                    <a:pt x="114693" y="63525"/>
                  </a:lnTo>
                  <a:lnTo>
                    <a:pt x="130314" y="64312"/>
                  </a:lnTo>
                  <a:lnTo>
                    <a:pt x="132626" y="69202"/>
                  </a:lnTo>
                  <a:lnTo>
                    <a:pt x="133070" y="76276"/>
                  </a:lnTo>
                  <a:lnTo>
                    <a:pt x="111061" y="72910"/>
                  </a:lnTo>
                  <a:lnTo>
                    <a:pt x="114287" y="82664"/>
                  </a:lnTo>
                  <a:lnTo>
                    <a:pt x="120942" y="86144"/>
                  </a:lnTo>
                  <a:lnTo>
                    <a:pt x="128041" y="83870"/>
                  </a:lnTo>
                  <a:lnTo>
                    <a:pt x="132651" y="76403"/>
                  </a:lnTo>
                  <a:lnTo>
                    <a:pt x="143700" y="77343"/>
                  </a:lnTo>
                  <a:lnTo>
                    <a:pt x="143522" y="76403"/>
                  </a:lnTo>
                  <a:lnTo>
                    <a:pt x="143497" y="76276"/>
                  </a:lnTo>
                  <a:lnTo>
                    <a:pt x="142125" y="68783"/>
                  </a:lnTo>
                  <a:lnTo>
                    <a:pt x="141401" y="64312"/>
                  </a:lnTo>
                  <a:lnTo>
                    <a:pt x="141312" y="63525"/>
                  </a:lnTo>
                  <a:lnTo>
                    <a:pt x="145872" y="56032"/>
                  </a:lnTo>
                  <a:lnTo>
                    <a:pt x="156438" y="47637"/>
                  </a:lnTo>
                  <a:lnTo>
                    <a:pt x="170256" y="46850"/>
                  </a:lnTo>
                  <a:lnTo>
                    <a:pt x="181991" y="54876"/>
                  </a:lnTo>
                  <a:lnTo>
                    <a:pt x="186334" y="72974"/>
                  </a:lnTo>
                  <a:lnTo>
                    <a:pt x="205486" y="64503"/>
                  </a:lnTo>
                  <a:lnTo>
                    <a:pt x="205638" y="172491"/>
                  </a:lnTo>
                  <a:lnTo>
                    <a:pt x="205638" y="38"/>
                  </a:lnTo>
                  <a:lnTo>
                    <a:pt x="0" y="38"/>
                  </a:lnTo>
                  <a:lnTo>
                    <a:pt x="12" y="180581"/>
                  </a:lnTo>
                  <a:lnTo>
                    <a:pt x="4978" y="180822"/>
                  </a:lnTo>
                  <a:lnTo>
                    <a:pt x="223837" y="180784"/>
                  </a:lnTo>
                  <a:lnTo>
                    <a:pt x="229654" y="180746"/>
                  </a:lnTo>
                  <a:lnTo>
                    <a:pt x="229654" y="172618"/>
                  </a:lnTo>
                  <a:lnTo>
                    <a:pt x="229679" y="64503"/>
                  </a:lnTo>
                  <a:lnTo>
                    <a:pt x="229692" y="46850"/>
                  </a:lnTo>
                  <a:lnTo>
                    <a:pt x="229704" y="38"/>
                  </a:lnTo>
                  <a:close/>
                </a:path>
                <a:path w="838200" h="180975">
                  <a:moveTo>
                    <a:pt x="536879" y="139"/>
                  </a:moveTo>
                  <a:lnTo>
                    <a:pt x="512787" y="127"/>
                  </a:lnTo>
                  <a:lnTo>
                    <a:pt x="512787" y="172593"/>
                  </a:lnTo>
                  <a:lnTo>
                    <a:pt x="331470" y="172618"/>
                  </a:lnTo>
                  <a:lnTo>
                    <a:pt x="331266" y="71907"/>
                  </a:lnTo>
                  <a:lnTo>
                    <a:pt x="356120" y="64236"/>
                  </a:lnTo>
                  <a:lnTo>
                    <a:pt x="375437" y="63995"/>
                  </a:lnTo>
                  <a:lnTo>
                    <a:pt x="394500" y="67830"/>
                  </a:lnTo>
                  <a:lnTo>
                    <a:pt x="418604" y="72364"/>
                  </a:lnTo>
                  <a:lnTo>
                    <a:pt x="423405" y="65506"/>
                  </a:lnTo>
                  <a:lnTo>
                    <a:pt x="429183" y="63995"/>
                  </a:lnTo>
                  <a:lnTo>
                    <a:pt x="430314" y="63703"/>
                  </a:lnTo>
                  <a:lnTo>
                    <a:pt x="436753" y="67208"/>
                  </a:lnTo>
                  <a:lnTo>
                    <a:pt x="440194" y="76276"/>
                  </a:lnTo>
                  <a:lnTo>
                    <a:pt x="418160" y="72898"/>
                  </a:lnTo>
                  <a:lnTo>
                    <a:pt x="418414" y="80619"/>
                  </a:lnTo>
                  <a:lnTo>
                    <a:pt x="420649" y="84709"/>
                  </a:lnTo>
                  <a:lnTo>
                    <a:pt x="435775" y="86829"/>
                  </a:lnTo>
                  <a:lnTo>
                    <a:pt x="438251" y="82181"/>
                  </a:lnTo>
                  <a:lnTo>
                    <a:pt x="439750" y="76339"/>
                  </a:lnTo>
                  <a:lnTo>
                    <a:pt x="450799" y="77381"/>
                  </a:lnTo>
                  <a:lnTo>
                    <a:pt x="450951" y="76339"/>
                  </a:lnTo>
                  <a:lnTo>
                    <a:pt x="452882" y="63703"/>
                  </a:lnTo>
                  <a:lnTo>
                    <a:pt x="454329" y="54267"/>
                  </a:lnTo>
                  <a:lnTo>
                    <a:pt x="470027" y="45999"/>
                  </a:lnTo>
                  <a:lnTo>
                    <a:pt x="486752" y="52311"/>
                  </a:lnTo>
                  <a:lnTo>
                    <a:pt x="493369" y="72948"/>
                  </a:lnTo>
                  <a:lnTo>
                    <a:pt x="500583" y="71412"/>
                  </a:lnTo>
                  <a:lnTo>
                    <a:pt x="506857" y="67208"/>
                  </a:lnTo>
                  <a:lnTo>
                    <a:pt x="512445" y="64376"/>
                  </a:lnTo>
                  <a:lnTo>
                    <a:pt x="512787" y="172593"/>
                  </a:lnTo>
                  <a:lnTo>
                    <a:pt x="512787" y="127"/>
                  </a:lnTo>
                  <a:lnTo>
                    <a:pt x="307632" y="0"/>
                  </a:lnTo>
                  <a:lnTo>
                    <a:pt x="307098" y="180263"/>
                  </a:lnTo>
                  <a:lnTo>
                    <a:pt x="536867" y="180771"/>
                  </a:lnTo>
                  <a:lnTo>
                    <a:pt x="536867" y="172618"/>
                  </a:lnTo>
                  <a:lnTo>
                    <a:pt x="536879" y="64376"/>
                  </a:lnTo>
                  <a:lnTo>
                    <a:pt x="536879" y="45999"/>
                  </a:lnTo>
                  <a:lnTo>
                    <a:pt x="536879" y="139"/>
                  </a:lnTo>
                  <a:close/>
                </a:path>
                <a:path w="838200" h="180975">
                  <a:moveTo>
                    <a:pt x="837971" y="172631"/>
                  </a:moveTo>
                  <a:lnTo>
                    <a:pt x="837958" y="64503"/>
                  </a:lnTo>
                  <a:lnTo>
                    <a:pt x="837946" y="45910"/>
                  </a:lnTo>
                  <a:lnTo>
                    <a:pt x="837946" y="76"/>
                  </a:lnTo>
                  <a:lnTo>
                    <a:pt x="813968" y="76"/>
                  </a:lnTo>
                  <a:lnTo>
                    <a:pt x="813968" y="64503"/>
                  </a:lnTo>
                  <a:lnTo>
                    <a:pt x="813816" y="172593"/>
                  </a:lnTo>
                  <a:lnTo>
                    <a:pt x="632485" y="172631"/>
                  </a:lnTo>
                  <a:lnTo>
                    <a:pt x="632637" y="71501"/>
                  </a:lnTo>
                  <a:lnTo>
                    <a:pt x="656780" y="64643"/>
                  </a:lnTo>
                  <a:lnTo>
                    <a:pt x="675563" y="64020"/>
                  </a:lnTo>
                  <a:lnTo>
                    <a:pt x="694347" y="67335"/>
                  </a:lnTo>
                  <a:lnTo>
                    <a:pt x="718540" y="72313"/>
                  </a:lnTo>
                  <a:lnTo>
                    <a:pt x="722109" y="68186"/>
                  </a:lnTo>
                  <a:lnTo>
                    <a:pt x="723353" y="64020"/>
                  </a:lnTo>
                  <a:lnTo>
                    <a:pt x="723773" y="62649"/>
                  </a:lnTo>
                  <a:lnTo>
                    <a:pt x="738822" y="65062"/>
                  </a:lnTo>
                  <a:lnTo>
                    <a:pt x="739698" y="69049"/>
                  </a:lnTo>
                  <a:lnTo>
                    <a:pt x="741426" y="73494"/>
                  </a:lnTo>
                  <a:lnTo>
                    <a:pt x="751979" y="77063"/>
                  </a:lnTo>
                  <a:lnTo>
                    <a:pt x="754189" y="62649"/>
                  </a:lnTo>
                  <a:lnTo>
                    <a:pt x="755434" y="54571"/>
                  </a:lnTo>
                  <a:lnTo>
                    <a:pt x="770763" y="45910"/>
                  </a:lnTo>
                  <a:lnTo>
                    <a:pt x="787387" y="51790"/>
                  </a:lnTo>
                  <a:lnTo>
                    <a:pt x="794702" y="72910"/>
                  </a:lnTo>
                  <a:lnTo>
                    <a:pt x="803300" y="70713"/>
                  </a:lnTo>
                  <a:lnTo>
                    <a:pt x="807110" y="67284"/>
                  </a:lnTo>
                  <a:lnTo>
                    <a:pt x="813968" y="64503"/>
                  </a:lnTo>
                  <a:lnTo>
                    <a:pt x="813968" y="76"/>
                  </a:lnTo>
                  <a:lnTo>
                    <a:pt x="608330" y="25"/>
                  </a:lnTo>
                  <a:lnTo>
                    <a:pt x="608342" y="180746"/>
                  </a:lnTo>
                  <a:lnTo>
                    <a:pt x="613638" y="180784"/>
                  </a:lnTo>
                  <a:lnTo>
                    <a:pt x="832497" y="180784"/>
                  </a:lnTo>
                  <a:lnTo>
                    <a:pt x="837971" y="180759"/>
                  </a:lnTo>
                  <a:lnTo>
                    <a:pt x="837971" y="172631"/>
                  </a:lnTo>
                  <a:close/>
                </a:path>
              </a:pathLst>
            </a:custGeom>
            <a:solidFill>
              <a:srgbClr val="44C0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9" name="object 27"/>
            <p:cNvSpPr/>
            <p:nvPr/>
          </p:nvSpPr>
          <p:spPr>
            <a:xfrm>
              <a:off x="1488240" y="3810681"/>
              <a:ext cx="181610" cy="127000"/>
            </a:xfrm>
            <a:custGeom>
              <a:avLst/>
              <a:gdLst/>
              <a:ahLst/>
              <a:cxnLst/>
              <a:rect l="l" t="t" r="r" b="b"/>
              <a:pathLst>
                <a:path w="181610" h="127000">
                  <a:moveTo>
                    <a:pt x="43079" y="18108"/>
                  </a:moveTo>
                  <a:lnTo>
                    <a:pt x="24302" y="18729"/>
                  </a:lnTo>
                  <a:lnTo>
                    <a:pt x="152" y="25584"/>
                  </a:lnTo>
                  <a:lnTo>
                    <a:pt x="0" y="126714"/>
                  </a:lnTo>
                  <a:lnTo>
                    <a:pt x="181330" y="126676"/>
                  </a:lnTo>
                  <a:lnTo>
                    <a:pt x="181393" y="81934"/>
                  </a:lnTo>
                  <a:lnTo>
                    <a:pt x="123532" y="81934"/>
                  </a:lnTo>
                  <a:lnTo>
                    <a:pt x="122313" y="73793"/>
                  </a:lnTo>
                  <a:lnTo>
                    <a:pt x="123762" y="67542"/>
                  </a:lnTo>
                  <a:lnTo>
                    <a:pt x="128595" y="64965"/>
                  </a:lnTo>
                  <a:lnTo>
                    <a:pt x="181417" y="64965"/>
                  </a:lnTo>
                  <a:lnTo>
                    <a:pt x="181446" y="44299"/>
                  </a:lnTo>
                  <a:lnTo>
                    <a:pt x="141416" y="44299"/>
                  </a:lnTo>
                  <a:lnTo>
                    <a:pt x="129075" y="41614"/>
                  </a:lnTo>
                  <a:lnTo>
                    <a:pt x="127716" y="39985"/>
                  </a:lnTo>
                  <a:lnTo>
                    <a:pt x="96678" y="39985"/>
                  </a:lnTo>
                  <a:lnTo>
                    <a:pt x="89970" y="36276"/>
                  </a:lnTo>
                  <a:lnTo>
                    <a:pt x="86868" y="27057"/>
                  </a:lnTo>
                  <a:lnTo>
                    <a:pt x="108738" y="27057"/>
                  </a:lnTo>
                  <a:lnTo>
                    <a:pt x="108481" y="26396"/>
                  </a:lnTo>
                  <a:lnTo>
                    <a:pt x="86055" y="26396"/>
                  </a:lnTo>
                  <a:lnTo>
                    <a:pt x="61869" y="21428"/>
                  </a:lnTo>
                  <a:lnTo>
                    <a:pt x="43079" y="18108"/>
                  </a:lnTo>
                  <a:close/>
                </a:path>
                <a:path w="181610" h="127000">
                  <a:moveTo>
                    <a:pt x="181417" y="64965"/>
                  </a:moveTo>
                  <a:lnTo>
                    <a:pt x="128595" y="64965"/>
                  </a:lnTo>
                  <a:lnTo>
                    <a:pt x="133888" y="66176"/>
                  </a:lnTo>
                  <a:lnTo>
                    <a:pt x="136715" y="71291"/>
                  </a:lnTo>
                  <a:lnTo>
                    <a:pt x="137617" y="81692"/>
                  </a:lnTo>
                  <a:lnTo>
                    <a:pt x="123532" y="81934"/>
                  </a:lnTo>
                  <a:lnTo>
                    <a:pt x="181393" y="81934"/>
                  </a:lnTo>
                  <a:lnTo>
                    <a:pt x="181417" y="64965"/>
                  </a:lnTo>
                  <a:close/>
                </a:path>
                <a:path w="181610" h="127000">
                  <a:moveTo>
                    <a:pt x="181469" y="28086"/>
                  </a:moveTo>
                  <a:lnTo>
                    <a:pt x="161163" y="28086"/>
                  </a:lnTo>
                  <a:lnTo>
                    <a:pt x="153568" y="39813"/>
                  </a:lnTo>
                  <a:lnTo>
                    <a:pt x="141416" y="44299"/>
                  </a:lnTo>
                  <a:lnTo>
                    <a:pt x="181446" y="44299"/>
                  </a:lnTo>
                  <a:lnTo>
                    <a:pt x="181469" y="28086"/>
                  </a:lnTo>
                  <a:close/>
                </a:path>
                <a:path w="181610" h="127000">
                  <a:moveTo>
                    <a:pt x="108738" y="27057"/>
                  </a:moveTo>
                  <a:lnTo>
                    <a:pt x="86868" y="27057"/>
                  </a:lnTo>
                  <a:lnTo>
                    <a:pt x="108394" y="30511"/>
                  </a:lnTo>
                  <a:lnTo>
                    <a:pt x="103862" y="38094"/>
                  </a:lnTo>
                  <a:lnTo>
                    <a:pt x="96678" y="39985"/>
                  </a:lnTo>
                  <a:lnTo>
                    <a:pt x="127716" y="39985"/>
                  </a:lnTo>
                  <a:lnTo>
                    <a:pt x="120916" y="31832"/>
                  </a:lnTo>
                  <a:lnTo>
                    <a:pt x="132368" y="31704"/>
                  </a:lnTo>
                  <a:lnTo>
                    <a:pt x="140610" y="31146"/>
                  </a:lnTo>
                  <a:lnTo>
                    <a:pt x="119494" y="31146"/>
                  </a:lnTo>
                  <a:lnTo>
                    <a:pt x="108940" y="27578"/>
                  </a:lnTo>
                  <a:lnTo>
                    <a:pt x="108738" y="27057"/>
                  </a:lnTo>
                  <a:close/>
                </a:path>
                <a:path w="181610" h="127000">
                  <a:moveTo>
                    <a:pt x="138283" y="0"/>
                  </a:moveTo>
                  <a:lnTo>
                    <a:pt x="122951" y="8655"/>
                  </a:lnTo>
                  <a:lnTo>
                    <a:pt x="119494" y="31146"/>
                  </a:lnTo>
                  <a:lnTo>
                    <a:pt x="140610" y="31146"/>
                  </a:lnTo>
                  <a:lnTo>
                    <a:pt x="141549" y="31083"/>
                  </a:lnTo>
                  <a:lnTo>
                    <a:pt x="150475" y="29900"/>
                  </a:lnTo>
                  <a:lnTo>
                    <a:pt x="161163" y="28086"/>
                  </a:lnTo>
                  <a:lnTo>
                    <a:pt x="181469" y="28086"/>
                  </a:lnTo>
                  <a:lnTo>
                    <a:pt x="181471" y="26993"/>
                  </a:lnTo>
                  <a:lnTo>
                    <a:pt x="162217" y="26993"/>
                  </a:lnTo>
                  <a:lnTo>
                    <a:pt x="154902" y="5879"/>
                  </a:lnTo>
                  <a:lnTo>
                    <a:pt x="138283" y="0"/>
                  </a:lnTo>
                  <a:close/>
                </a:path>
                <a:path w="181610" h="127000">
                  <a:moveTo>
                    <a:pt x="181483" y="18586"/>
                  </a:moveTo>
                  <a:lnTo>
                    <a:pt x="174625" y="21367"/>
                  </a:lnTo>
                  <a:lnTo>
                    <a:pt x="170815" y="24796"/>
                  </a:lnTo>
                  <a:lnTo>
                    <a:pt x="162217" y="26993"/>
                  </a:lnTo>
                  <a:lnTo>
                    <a:pt x="181471" y="26993"/>
                  </a:lnTo>
                  <a:lnTo>
                    <a:pt x="181483" y="18586"/>
                  </a:lnTo>
                  <a:close/>
                </a:path>
                <a:path w="181610" h="127000">
                  <a:moveTo>
                    <a:pt x="91287" y="16732"/>
                  </a:moveTo>
                  <a:lnTo>
                    <a:pt x="89623" y="22269"/>
                  </a:lnTo>
                  <a:lnTo>
                    <a:pt x="86055" y="26396"/>
                  </a:lnTo>
                  <a:lnTo>
                    <a:pt x="108481" y="26396"/>
                  </a:lnTo>
                  <a:lnTo>
                    <a:pt x="107213" y="23133"/>
                  </a:lnTo>
                  <a:lnTo>
                    <a:pt x="106337" y="19145"/>
                  </a:lnTo>
                  <a:lnTo>
                    <a:pt x="91287" y="16732"/>
                  </a:lnTo>
                  <a:close/>
                </a:path>
              </a:pathLst>
            </a:custGeom>
            <a:solidFill>
              <a:srgbClr val="614F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0" name="object 28"/>
            <p:cNvSpPr/>
            <p:nvPr/>
          </p:nvSpPr>
          <p:spPr>
            <a:xfrm>
              <a:off x="879872" y="3811614"/>
              <a:ext cx="181610" cy="126364"/>
            </a:xfrm>
            <a:custGeom>
              <a:avLst/>
              <a:gdLst/>
              <a:ahLst/>
              <a:cxnLst/>
              <a:rect l="l" t="t" r="r" b="b"/>
              <a:pathLst>
                <a:path w="181609" h="126364">
                  <a:moveTo>
                    <a:pt x="42575" y="17089"/>
                  </a:moveTo>
                  <a:lnTo>
                    <a:pt x="23058" y="17892"/>
                  </a:lnTo>
                  <a:lnTo>
                    <a:pt x="0" y="24944"/>
                  </a:lnTo>
                  <a:lnTo>
                    <a:pt x="203" y="125769"/>
                  </a:lnTo>
                  <a:lnTo>
                    <a:pt x="181521" y="125642"/>
                  </a:lnTo>
                  <a:lnTo>
                    <a:pt x="181453" y="78093"/>
                  </a:lnTo>
                  <a:lnTo>
                    <a:pt x="125374" y="78093"/>
                  </a:lnTo>
                  <a:lnTo>
                    <a:pt x="123167" y="67765"/>
                  </a:lnTo>
                  <a:lnTo>
                    <a:pt x="128766" y="63909"/>
                  </a:lnTo>
                  <a:lnTo>
                    <a:pt x="181433" y="63909"/>
                  </a:lnTo>
                  <a:lnTo>
                    <a:pt x="181404" y="43322"/>
                  </a:lnTo>
                  <a:lnTo>
                    <a:pt x="141974" y="43322"/>
                  </a:lnTo>
                  <a:lnTo>
                    <a:pt x="129721" y="40779"/>
                  </a:lnTo>
                  <a:lnTo>
                    <a:pt x="128388" y="39295"/>
                  </a:lnTo>
                  <a:lnTo>
                    <a:pt x="96824" y="39295"/>
                  </a:lnTo>
                  <a:lnTo>
                    <a:pt x="90178" y="35823"/>
                  </a:lnTo>
                  <a:lnTo>
                    <a:pt x="86944" y="26061"/>
                  </a:lnTo>
                  <a:lnTo>
                    <a:pt x="108741" y="26061"/>
                  </a:lnTo>
                  <a:lnTo>
                    <a:pt x="108704" y="25465"/>
                  </a:lnTo>
                  <a:lnTo>
                    <a:pt x="85750" y="25465"/>
                  </a:lnTo>
                  <a:lnTo>
                    <a:pt x="62241" y="20343"/>
                  </a:lnTo>
                  <a:lnTo>
                    <a:pt x="42575" y="17089"/>
                  </a:lnTo>
                  <a:close/>
                </a:path>
                <a:path w="181609" h="126364">
                  <a:moveTo>
                    <a:pt x="181433" y="63909"/>
                  </a:moveTo>
                  <a:lnTo>
                    <a:pt x="128766" y="63909"/>
                  </a:lnTo>
                  <a:lnTo>
                    <a:pt x="135159" y="66990"/>
                  </a:lnTo>
                  <a:lnTo>
                    <a:pt x="135331" y="77471"/>
                  </a:lnTo>
                  <a:lnTo>
                    <a:pt x="125374" y="78093"/>
                  </a:lnTo>
                  <a:lnTo>
                    <a:pt x="181453" y="78093"/>
                  </a:lnTo>
                  <a:lnTo>
                    <a:pt x="181433" y="63909"/>
                  </a:lnTo>
                  <a:close/>
                </a:path>
                <a:path w="181609" h="126364">
                  <a:moveTo>
                    <a:pt x="181382" y="27179"/>
                  </a:moveTo>
                  <a:lnTo>
                    <a:pt x="161188" y="27179"/>
                  </a:lnTo>
                  <a:lnTo>
                    <a:pt x="153782" y="38762"/>
                  </a:lnTo>
                  <a:lnTo>
                    <a:pt x="141974" y="43322"/>
                  </a:lnTo>
                  <a:lnTo>
                    <a:pt x="181404" y="43322"/>
                  </a:lnTo>
                  <a:lnTo>
                    <a:pt x="181382" y="27179"/>
                  </a:lnTo>
                  <a:close/>
                </a:path>
                <a:path w="181609" h="126364">
                  <a:moveTo>
                    <a:pt x="108534" y="29554"/>
                  </a:moveTo>
                  <a:lnTo>
                    <a:pt x="103928" y="37024"/>
                  </a:lnTo>
                  <a:lnTo>
                    <a:pt x="96824" y="39295"/>
                  </a:lnTo>
                  <a:lnTo>
                    <a:pt x="128388" y="39295"/>
                  </a:lnTo>
                  <a:lnTo>
                    <a:pt x="120980" y="31053"/>
                  </a:lnTo>
                  <a:lnTo>
                    <a:pt x="132254" y="30565"/>
                  </a:lnTo>
                  <a:lnTo>
                    <a:pt x="133335" y="30494"/>
                  </a:lnTo>
                  <a:lnTo>
                    <a:pt x="119583" y="30494"/>
                  </a:lnTo>
                  <a:lnTo>
                    <a:pt x="108534" y="29554"/>
                  </a:lnTo>
                  <a:close/>
                </a:path>
                <a:path w="181609" h="126364">
                  <a:moveTo>
                    <a:pt x="146143" y="0"/>
                  </a:moveTo>
                  <a:lnTo>
                    <a:pt x="132329" y="795"/>
                  </a:lnTo>
                  <a:lnTo>
                    <a:pt x="121754" y="9183"/>
                  </a:lnTo>
                  <a:lnTo>
                    <a:pt x="117201" y="16676"/>
                  </a:lnTo>
                  <a:lnTo>
                    <a:pt x="117288" y="17464"/>
                  </a:lnTo>
                  <a:lnTo>
                    <a:pt x="118085" y="22353"/>
                  </a:lnTo>
                  <a:lnTo>
                    <a:pt x="119583" y="30494"/>
                  </a:lnTo>
                  <a:lnTo>
                    <a:pt x="133335" y="30494"/>
                  </a:lnTo>
                  <a:lnTo>
                    <a:pt x="141355" y="29964"/>
                  </a:lnTo>
                  <a:lnTo>
                    <a:pt x="150321" y="28938"/>
                  </a:lnTo>
                  <a:lnTo>
                    <a:pt x="161188" y="27179"/>
                  </a:lnTo>
                  <a:lnTo>
                    <a:pt x="181382" y="27179"/>
                  </a:lnTo>
                  <a:lnTo>
                    <a:pt x="181380" y="26125"/>
                  </a:lnTo>
                  <a:lnTo>
                    <a:pt x="162217" y="26125"/>
                  </a:lnTo>
                  <a:lnTo>
                    <a:pt x="157879" y="8031"/>
                  </a:lnTo>
                  <a:lnTo>
                    <a:pt x="146143" y="0"/>
                  </a:lnTo>
                  <a:close/>
                </a:path>
                <a:path w="181609" h="126364">
                  <a:moveTo>
                    <a:pt x="108741" y="26061"/>
                  </a:moveTo>
                  <a:lnTo>
                    <a:pt x="86944" y="26061"/>
                  </a:lnTo>
                  <a:lnTo>
                    <a:pt x="108953" y="29427"/>
                  </a:lnTo>
                  <a:lnTo>
                    <a:pt x="108741" y="26061"/>
                  </a:lnTo>
                  <a:close/>
                </a:path>
                <a:path w="181609" h="126364">
                  <a:moveTo>
                    <a:pt x="181368" y="17654"/>
                  </a:moveTo>
                  <a:lnTo>
                    <a:pt x="162217" y="26125"/>
                  </a:lnTo>
                  <a:lnTo>
                    <a:pt x="181380" y="26125"/>
                  </a:lnTo>
                  <a:lnTo>
                    <a:pt x="181368" y="17654"/>
                  </a:lnTo>
                  <a:close/>
                </a:path>
                <a:path w="181609" h="126364">
                  <a:moveTo>
                    <a:pt x="90576" y="16676"/>
                  </a:moveTo>
                  <a:lnTo>
                    <a:pt x="89573" y="21985"/>
                  </a:lnTo>
                  <a:lnTo>
                    <a:pt x="85750" y="25465"/>
                  </a:lnTo>
                  <a:lnTo>
                    <a:pt x="108704" y="25465"/>
                  </a:lnTo>
                  <a:lnTo>
                    <a:pt x="108508" y="22353"/>
                  </a:lnTo>
                  <a:lnTo>
                    <a:pt x="106197" y="17464"/>
                  </a:lnTo>
                  <a:lnTo>
                    <a:pt x="90576" y="16676"/>
                  </a:lnTo>
                  <a:close/>
                </a:path>
              </a:pathLst>
            </a:custGeom>
            <a:solidFill>
              <a:srgbClr val="146F8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1" name="object 29"/>
            <p:cNvSpPr/>
            <p:nvPr/>
          </p:nvSpPr>
          <p:spPr>
            <a:xfrm>
              <a:off x="1187023" y="3810769"/>
              <a:ext cx="181610" cy="127000"/>
            </a:xfrm>
            <a:custGeom>
              <a:avLst/>
              <a:gdLst/>
              <a:ahLst/>
              <a:cxnLst/>
              <a:rect l="l" t="t" r="r" b="b"/>
              <a:pathLst>
                <a:path w="181609" h="127000">
                  <a:moveTo>
                    <a:pt x="44169" y="17997"/>
                  </a:moveTo>
                  <a:lnTo>
                    <a:pt x="24853" y="18230"/>
                  </a:lnTo>
                  <a:lnTo>
                    <a:pt x="0" y="25903"/>
                  </a:lnTo>
                  <a:lnTo>
                    <a:pt x="203" y="126614"/>
                  </a:lnTo>
                  <a:lnTo>
                    <a:pt x="181521" y="126588"/>
                  </a:lnTo>
                  <a:lnTo>
                    <a:pt x="181371" y="79470"/>
                  </a:lnTo>
                  <a:lnTo>
                    <a:pt x="130941" y="79470"/>
                  </a:lnTo>
                  <a:lnTo>
                    <a:pt x="125455" y="78580"/>
                  </a:lnTo>
                  <a:lnTo>
                    <a:pt x="122288" y="73706"/>
                  </a:lnTo>
                  <a:lnTo>
                    <a:pt x="123643" y="67929"/>
                  </a:lnTo>
                  <a:lnTo>
                    <a:pt x="128117" y="65144"/>
                  </a:lnTo>
                  <a:lnTo>
                    <a:pt x="181326" y="65144"/>
                  </a:lnTo>
                  <a:lnTo>
                    <a:pt x="181260" y="44253"/>
                  </a:lnTo>
                  <a:lnTo>
                    <a:pt x="141674" y="44253"/>
                  </a:lnTo>
                  <a:lnTo>
                    <a:pt x="129396" y="41728"/>
                  </a:lnTo>
                  <a:lnTo>
                    <a:pt x="128642" y="40825"/>
                  </a:lnTo>
                  <a:lnTo>
                    <a:pt x="104508" y="40825"/>
                  </a:lnTo>
                  <a:lnTo>
                    <a:pt x="89382" y="38704"/>
                  </a:lnTo>
                  <a:lnTo>
                    <a:pt x="87147" y="34615"/>
                  </a:lnTo>
                  <a:lnTo>
                    <a:pt x="86893" y="26893"/>
                  </a:lnTo>
                  <a:lnTo>
                    <a:pt x="107645" y="26893"/>
                  </a:lnTo>
                  <a:lnTo>
                    <a:pt x="107443" y="26360"/>
                  </a:lnTo>
                  <a:lnTo>
                    <a:pt x="87337" y="26360"/>
                  </a:lnTo>
                  <a:lnTo>
                    <a:pt x="63234" y="21831"/>
                  </a:lnTo>
                  <a:lnTo>
                    <a:pt x="44169" y="17997"/>
                  </a:lnTo>
                  <a:close/>
                </a:path>
                <a:path w="181609" h="127000">
                  <a:moveTo>
                    <a:pt x="181326" y="65144"/>
                  </a:moveTo>
                  <a:lnTo>
                    <a:pt x="128117" y="65144"/>
                  </a:lnTo>
                  <a:lnTo>
                    <a:pt x="133268" y="65824"/>
                  </a:lnTo>
                  <a:lnTo>
                    <a:pt x="136652" y="70442"/>
                  </a:lnTo>
                  <a:lnTo>
                    <a:pt x="135691" y="76661"/>
                  </a:lnTo>
                  <a:lnTo>
                    <a:pt x="130941" y="79470"/>
                  </a:lnTo>
                  <a:lnTo>
                    <a:pt x="181371" y="79470"/>
                  </a:lnTo>
                  <a:lnTo>
                    <a:pt x="181326" y="65144"/>
                  </a:lnTo>
                  <a:close/>
                </a:path>
                <a:path w="181609" h="127000">
                  <a:moveTo>
                    <a:pt x="181208" y="28074"/>
                  </a:moveTo>
                  <a:lnTo>
                    <a:pt x="161150" y="28074"/>
                  </a:lnTo>
                  <a:lnTo>
                    <a:pt x="153648" y="39584"/>
                  </a:lnTo>
                  <a:lnTo>
                    <a:pt x="141674" y="44253"/>
                  </a:lnTo>
                  <a:lnTo>
                    <a:pt x="181260" y="44253"/>
                  </a:lnTo>
                  <a:lnTo>
                    <a:pt x="181208" y="28074"/>
                  </a:lnTo>
                  <a:close/>
                </a:path>
                <a:path w="181609" h="127000">
                  <a:moveTo>
                    <a:pt x="108483" y="30335"/>
                  </a:moveTo>
                  <a:lnTo>
                    <a:pt x="106984" y="36177"/>
                  </a:lnTo>
                  <a:lnTo>
                    <a:pt x="104508" y="40825"/>
                  </a:lnTo>
                  <a:lnTo>
                    <a:pt x="128642" y="40825"/>
                  </a:lnTo>
                  <a:lnTo>
                    <a:pt x="120980" y="31656"/>
                  </a:lnTo>
                  <a:lnTo>
                    <a:pt x="133875" y="31656"/>
                  </a:lnTo>
                  <a:lnTo>
                    <a:pt x="138155" y="31376"/>
                  </a:lnTo>
                  <a:lnTo>
                    <a:pt x="119532" y="31376"/>
                  </a:lnTo>
                  <a:lnTo>
                    <a:pt x="108483" y="30335"/>
                  </a:lnTo>
                  <a:close/>
                </a:path>
                <a:path w="181609" h="127000">
                  <a:moveTo>
                    <a:pt x="133875" y="31656"/>
                  </a:moveTo>
                  <a:lnTo>
                    <a:pt x="120980" y="31656"/>
                  </a:lnTo>
                  <a:lnTo>
                    <a:pt x="132325" y="31757"/>
                  </a:lnTo>
                  <a:lnTo>
                    <a:pt x="133875" y="31656"/>
                  </a:lnTo>
                  <a:close/>
                </a:path>
                <a:path w="181609" h="127000">
                  <a:moveTo>
                    <a:pt x="138760" y="0"/>
                  </a:moveTo>
                  <a:lnTo>
                    <a:pt x="123058" y="8269"/>
                  </a:lnTo>
                  <a:lnTo>
                    <a:pt x="119532" y="31376"/>
                  </a:lnTo>
                  <a:lnTo>
                    <a:pt x="138155" y="31376"/>
                  </a:lnTo>
                  <a:lnTo>
                    <a:pt x="141608" y="31151"/>
                  </a:lnTo>
                  <a:lnTo>
                    <a:pt x="150619" y="29902"/>
                  </a:lnTo>
                  <a:lnTo>
                    <a:pt x="161150" y="28074"/>
                  </a:lnTo>
                  <a:lnTo>
                    <a:pt x="181208" y="28074"/>
                  </a:lnTo>
                  <a:lnTo>
                    <a:pt x="181205" y="26944"/>
                  </a:lnTo>
                  <a:lnTo>
                    <a:pt x="162102" y="26944"/>
                  </a:lnTo>
                  <a:lnTo>
                    <a:pt x="155490" y="6311"/>
                  </a:lnTo>
                  <a:lnTo>
                    <a:pt x="138760" y="0"/>
                  </a:lnTo>
                  <a:close/>
                </a:path>
                <a:path w="181609" h="127000">
                  <a:moveTo>
                    <a:pt x="107645" y="26893"/>
                  </a:moveTo>
                  <a:lnTo>
                    <a:pt x="86893" y="26893"/>
                  </a:lnTo>
                  <a:lnTo>
                    <a:pt x="108927" y="30272"/>
                  </a:lnTo>
                  <a:lnTo>
                    <a:pt x="107645" y="26893"/>
                  </a:lnTo>
                  <a:close/>
                </a:path>
                <a:path w="181609" h="127000">
                  <a:moveTo>
                    <a:pt x="181178" y="18372"/>
                  </a:moveTo>
                  <a:lnTo>
                    <a:pt x="175526" y="21242"/>
                  </a:lnTo>
                  <a:lnTo>
                    <a:pt x="169316" y="25407"/>
                  </a:lnTo>
                  <a:lnTo>
                    <a:pt x="162102" y="26944"/>
                  </a:lnTo>
                  <a:lnTo>
                    <a:pt x="181205" y="26944"/>
                  </a:lnTo>
                  <a:lnTo>
                    <a:pt x="181178" y="18372"/>
                  </a:lnTo>
                  <a:close/>
                </a:path>
                <a:path w="181609" h="127000">
                  <a:moveTo>
                    <a:pt x="99042" y="17705"/>
                  </a:moveTo>
                  <a:lnTo>
                    <a:pt x="92141" y="19506"/>
                  </a:lnTo>
                  <a:lnTo>
                    <a:pt x="87337" y="26360"/>
                  </a:lnTo>
                  <a:lnTo>
                    <a:pt x="107443" y="26360"/>
                  </a:lnTo>
                  <a:lnTo>
                    <a:pt x="105488" y="21209"/>
                  </a:lnTo>
                  <a:lnTo>
                    <a:pt x="99042" y="17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72" name="object 30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203502" y="3978415"/>
              <a:ext cx="148488" cy="93243"/>
            </a:xfrm>
            <a:prstGeom prst="rect">
              <a:avLst/>
            </a:prstGeom>
          </p:spPr>
        </p:pic>
        <p:pic>
          <p:nvPicPr>
            <p:cNvPr id="373" name="object 31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504594" y="3978338"/>
              <a:ext cx="148666" cy="93370"/>
            </a:xfrm>
            <a:prstGeom prst="rect">
              <a:avLst/>
            </a:prstGeom>
          </p:spPr>
        </p:pic>
        <p:pic>
          <p:nvPicPr>
            <p:cNvPr id="374" name="object 32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896404" y="3978414"/>
              <a:ext cx="149021" cy="93230"/>
            </a:xfrm>
            <a:prstGeom prst="rect">
              <a:avLst/>
            </a:prstGeom>
          </p:spPr>
        </p:pic>
        <p:sp>
          <p:nvSpPr>
            <p:cNvPr id="375" name="object 33"/>
            <p:cNvSpPr/>
            <p:nvPr/>
          </p:nvSpPr>
          <p:spPr>
            <a:xfrm>
              <a:off x="845324" y="3754615"/>
              <a:ext cx="859155" cy="344170"/>
            </a:xfrm>
            <a:custGeom>
              <a:avLst/>
              <a:gdLst/>
              <a:ahLst/>
              <a:cxnLst/>
              <a:rect l="l" t="t" r="r" b="b"/>
              <a:pathLst>
                <a:path w="859155" h="344170">
                  <a:moveTo>
                    <a:pt x="236169" y="205511"/>
                  </a:moveTo>
                  <a:lnTo>
                    <a:pt x="218859" y="205498"/>
                  </a:lnTo>
                  <a:lnTo>
                    <a:pt x="218859" y="215722"/>
                  </a:lnTo>
                  <a:lnTo>
                    <a:pt x="216674" y="222250"/>
                  </a:lnTo>
                  <a:lnTo>
                    <a:pt x="212940" y="230289"/>
                  </a:lnTo>
                  <a:lnTo>
                    <a:pt x="205511" y="244843"/>
                  </a:lnTo>
                  <a:lnTo>
                    <a:pt x="177444" y="303593"/>
                  </a:lnTo>
                  <a:lnTo>
                    <a:pt x="173850" y="310934"/>
                  </a:lnTo>
                  <a:lnTo>
                    <a:pt x="170103" y="318350"/>
                  </a:lnTo>
                  <a:lnTo>
                    <a:pt x="166509" y="325805"/>
                  </a:lnTo>
                  <a:lnTo>
                    <a:pt x="163385" y="333248"/>
                  </a:lnTo>
                  <a:lnTo>
                    <a:pt x="89217" y="333273"/>
                  </a:lnTo>
                  <a:lnTo>
                    <a:pt x="84721" y="328244"/>
                  </a:lnTo>
                  <a:lnTo>
                    <a:pt x="80416" y="320103"/>
                  </a:lnTo>
                  <a:lnTo>
                    <a:pt x="76657" y="311378"/>
                  </a:lnTo>
                  <a:lnTo>
                    <a:pt x="73761" y="304609"/>
                  </a:lnTo>
                  <a:lnTo>
                    <a:pt x="31470" y="215887"/>
                  </a:lnTo>
                  <a:lnTo>
                    <a:pt x="218859" y="215722"/>
                  </a:lnTo>
                  <a:lnTo>
                    <a:pt x="218859" y="205498"/>
                  </a:lnTo>
                  <a:lnTo>
                    <a:pt x="14693" y="205282"/>
                  </a:lnTo>
                  <a:lnTo>
                    <a:pt x="23355" y="224561"/>
                  </a:lnTo>
                  <a:lnTo>
                    <a:pt x="38163" y="255422"/>
                  </a:lnTo>
                  <a:lnTo>
                    <a:pt x="64655" y="309816"/>
                  </a:lnTo>
                  <a:lnTo>
                    <a:pt x="68084" y="317436"/>
                  </a:lnTo>
                  <a:lnTo>
                    <a:pt x="73037" y="328244"/>
                  </a:lnTo>
                  <a:lnTo>
                    <a:pt x="78282" y="338213"/>
                  </a:lnTo>
                  <a:lnTo>
                    <a:pt x="82740" y="343674"/>
                  </a:lnTo>
                  <a:lnTo>
                    <a:pt x="170014" y="343674"/>
                  </a:lnTo>
                  <a:lnTo>
                    <a:pt x="174993" y="333273"/>
                  </a:lnTo>
                  <a:lnTo>
                    <a:pt x="231279" y="215709"/>
                  </a:lnTo>
                  <a:lnTo>
                    <a:pt x="236169" y="205511"/>
                  </a:lnTo>
                  <a:close/>
                </a:path>
                <a:path w="859155" h="344170">
                  <a:moveTo>
                    <a:pt x="250583" y="190538"/>
                  </a:moveTo>
                  <a:lnTo>
                    <a:pt x="250571" y="10198"/>
                  </a:lnTo>
                  <a:lnTo>
                    <a:pt x="250571" y="38"/>
                  </a:lnTo>
                  <a:lnTo>
                    <a:pt x="240106" y="38"/>
                  </a:lnTo>
                  <a:lnTo>
                    <a:pt x="240106" y="10198"/>
                  </a:lnTo>
                  <a:lnTo>
                    <a:pt x="240106" y="190538"/>
                  </a:lnTo>
                  <a:lnTo>
                    <a:pt x="10426" y="190538"/>
                  </a:lnTo>
                  <a:lnTo>
                    <a:pt x="10426" y="10198"/>
                  </a:lnTo>
                  <a:lnTo>
                    <a:pt x="240106" y="10198"/>
                  </a:lnTo>
                  <a:lnTo>
                    <a:pt x="240106" y="38"/>
                  </a:lnTo>
                  <a:lnTo>
                    <a:pt x="584" y="38"/>
                  </a:lnTo>
                  <a:lnTo>
                    <a:pt x="584" y="10198"/>
                  </a:lnTo>
                  <a:lnTo>
                    <a:pt x="292" y="10198"/>
                  </a:lnTo>
                  <a:lnTo>
                    <a:pt x="292" y="190538"/>
                  </a:lnTo>
                  <a:lnTo>
                    <a:pt x="0" y="190538"/>
                  </a:lnTo>
                  <a:lnTo>
                    <a:pt x="0" y="200698"/>
                  </a:lnTo>
                  <a:lnTo>
                    <a:pt x="250583" y="200698"/>
                  </a:lnTo>
                  <a:lnTo>
                    <a:pt x="250583" y="190538"/>
                  </a:lnTo>
                  <a:close/>
                </a:path>
                <a:path w="859155" h="344170">
                  <a:moveTo>
                    <a:pt x="542785" y="205232"/>
                  </a:moveTo>
                  <a:lnTo>
                    <a:pt x="526300" y="205244"/>
                  </a:lnTo>
                  <a:lnTo>
                    <a:pt x="526300" y="215734"/>
                  </a:lnTo>
                  <a:lnTo>
                    <a:pt x="520090" y="230124"/>
                  </a:lnTo>
                  <a:lnTo>
                    <a:pt x="513067" y="244792"/>
                  </a:lnTo>
                  <a:lnTo>
                    <a:pt x="505752" y="259448"/>
                  </a:lnTo>
                  <a:lnTo>
                    <a:pt x="498690" y="273850"/>
                  </a:lnTo>
                  <a:lnTo>
                    <a:pt x="491502" y="288709"/>
                  </a:lnTo>
                  <a:lnTo>
                    <a:pt x="484212" y="303618"/>
                  </a:lnTo>
                  <a:lnTo>
                    <a:pt x="477113" y="318477"/>
                  </a:lnTo>
                  <a:lnTo>
                    <a:pt x="470471" y="333222"/>
                  </a:lnTo>
                  <a:lnTo>
                    <a:pt x="394360" y="333273"/>
                  </a:lnTo>
                  <a:lnTo>
                    <a:pt x="338277" y="216115"/>
                  </a:lnTo>
                  <a:lnTo>
                    <a:pt x="526300" y="215734"/>
                  </a:lnTo>
                  <a:lnTo>
                    <a:pt x="526300" y="205244"/>
                  </a:lnTo>
                  <a:lnTo>
                    <a:pt x="322072" y="205270"/>
                  </a:lnTo>
                  <a:lnTo>
                    <a:pt x="329565" y="222415"/>
                  </a:lnTo>
                  <a:lnTo>
                    <a:pt x="345046" y="254800"/>
                  </a:lnTo>
                  <a:lnTo>
                    <a:pt x="361543" y="288709"/>
                  </a:lnTo>
                  <a:lnTo>
                    <a:pt x="371754" y="309626"/>
                  </a:lnTo>
                  <a:lnTo>
                    <a:pt x="379844" y="327939"/>
                  </a:lnTo>
                  <a:lnTo>
                    <a:pt x="384937" y="337845"/>
                  </a:lnTo>
                  <a:lnTo>
                    <a:pt x="389661" y="343687"/>
                  </a:lnTo>
                  <a:lnTo>
                    <a:pt x="475132" y="343674"/>
                  </a:lnTo>
                  <a:lnTo>
                    <a:pt x="492645" y="310527"/>
                  </a:lnTo>
                  <a:lnTo>
                    <a:pt x="505269" y="284441"/>
                  </a:lnTo>
                  <a:lnTo>
                    <a:pt x="509473" y="275564"/>
                  </a:lnTo>
                  <a:lnTo>
                    <a:pt x="513689" y="266738"/>
                  </a:lnTo>
                  <a:lnTo>
                    <a:pt x="522160" y="249402"/>
                  </a:lnTo>
                  <a:lnTo>
                    <a:pt x="526351" y="240614"/>
                  </a:lnTo>
                  <a:lnTo>
                    <a:pt x="530453" y="232384"/>
                  </a:lnTo>
                  <a:lnTo>
                    <a:pt x="535368" y="222808"/>
                  </a:lnTo>
                  <a:lnTo>
                    <a:pt x="538734" y="215709"/>
                  </a:lnTo>
                  <a:lnTo>
                    <a:pt x="539877" y="213296"/>
                  </a:lnTo>
                  <a:lnTo>
                    <a:pt x="542785" y="205232"/>
                  </a:lnTo>
                  <a:close/>
                </a:path>
                <a:path w="859155" h="344170">
                  <a:moveTo>
                    <a:pt x="557707" y="0"/>
                  </a:moveTo>
                  <a:lnTo>
                    <a:pt x="547293" y="0"/>
                  </a:lnTo>
                  <a:lnTo>
                    <a:pt x="547293" y="10160"/>
                  </a:lnTo>
                  <a:lnTo>
                    <a:pt x="547293" y="190500"/>
                  </a:lnTo>
                  <a:lnTo>
                    <a:pt x="317792" y="190500"/>
                  </a:lnTo>
                  <a:lnTo>
                    <a:pt x="317792" y="10160"/>
                  </a:lnTo>
                  <a:lnTo>
                    <a:pt x="547293" y="10160"/>
                  </a:lnTo>
                  <a:lnTo>
                    <a:pt x="547293" y="0"/>
                  </a:lnTo>
                  <a:lnTo>
                    <a:pt x="307568" y="0"/>
                  </a:lnTo>
                  <a:lnTo>
                    <a:pt x="307568" y="10160"/>
                  </a:lnTo>
                  <a:lnTo>
                    <a:pt x="307314" y="10160"/>
                  </a:lnTo>
                  <a:lnTo>
                    <a:pt x="307314" y="190500"/>
                  </a:lnTo>
                  <a:lnTo>
                    <a:pt x="307060" y="190500"/>
                  </a:lnTo>
                  <a:lnTo>
                    <a:pt x="307060" y="200660"/>
                  </a:lnTo>
                  <a:lnTo>
                    <a:pt x="538429" y="200660"/>
                  </a:lnTo>
                  <a:lnTo>
                    <a:pt x="538429" y="201930"/>
                  </a:lnTo>
                  <a:lnTo>
                    <a:pt x="557707" y="201930"/>
                  </a:lnTo>
                  <a:lnTo>
                    <a:pt x="557707" y="200660"/>
                  </a:lnTo>
                  <a:lnTo>
                    <a:pt x="557707" y="190500"/>
                  </a:lnTo>
                  <a:lnTo>
                    <a:pt x="557707" y="10160"/>
                  </a:lnTo>
                  <a:lnTo>
                    <a:pt x="557707" y="0"/>
                  </a:lnTo>
                  <a:close/>
                </a:path>
                <a:path w="859155" h="344170">
                  <a:moveTo>
                    <a:pt x="844511" y="205498"/>
                  </a:moveTo>
                  <a:lnTo>
                    <a:pt x="827811" y="205486"/>
                  </a:lnTo>
                  <a:lnTo>
                    <a:pt x="827811" y="216001"/>
                  </a:lnTo>
                  <a:lnTo>
                    <a:pt x="771728" y="333273"/>
                  </a:lnTo>
                  <a:lnTo>
                    <a:pt x="695680" y="332994"/>
                  </a:lnTo>
                  <a:lnTo>
                    <a:pt x="639838" y="215709"/>
                  </a:lnTo>
                  <a:lnTo>
                    <a:pt x="827811" y="216001"/>
                  </a:lnTo>
                  <a:lnTo>
                    <a:pt x="827811" y="205486"/>
                  </a:lnTo>
                  <a:lnTo>
                    <a:pt x="623087" y="205282"/>
                  </a:lnTo>
                  <a:lnTo>
                    <a:pt x="689038" y="343420"/>
                  </a:lnTo>
                  <a:lnTo>
                    <a:pt x="778357" y="343674"/>
                  </a:lnTo>
                  <a:lnTo>
                    <a:pt x="783336" y="333273"/>
                  </a:lnTo>
                  <a:lnTo>
                    <a:pt x="839622" y="215709"/>
                  </a:lnTo>
                  <a:lnTo>
                    <a:pt x="844511" y="205498"/>
                  </a:lnTo>
                  <a:close/>
                </a:path>
                <a:path w="859155" h="344170">
                  <a:moveTo>
                    <a:pt x="858901" y="25"/>
                  </a:moveTo>
                  <a:lnTo>
                    <a:pt x="848385" y="25"/>
                  </a:lnTo>
                  <a:lnTo>
                    <a:pt x="848385" y="10185"/>
                  </a:lnTo>
                  <a:lnTo>
                    <a:pt x="848385" y="190525"/>
                  </a:lnTo>
                  <a:lnTo>
                    <a:pt x="618756" y="190525"/>
                  </a:lnTo>
                  <a:lnTo>
                    <a:pt x="618756" y="10185"/>
                  </a:lnTo>
                  <a:lnTo>
                    <a:pt x="848385" y="10185"/>
                  </a:lnTo>
                  <a:lnTo>
                    <a:pt x="848385" y="25"/>
                  </a:lnTo>
                  <a:lnTo>
                    <a:pt x="608266" y="25"/>
                  </a:lnTo>
                  <a:lnTo>
                    <a:pt x="608266" y="10185"/>
                  </a:lnTo>
                  <a:lnTo>
                    <a:pt x="608279" y="190525"/>
                  </a:lnTo>
                  <a:lnTo>
                    <a:pt x="608291" y="201955"/>
                  </a:lnTo>
                  <a:lnTo>
                    <a:pt x="858901" y="201955"/>
                  </a:lnTo>
                  <a:lnTo>
                    <a:pt x="858901" y="190525"/>
                  </a:lnTo>
                  <a:lnTo>
                    <a:pt x="858901" y="10185"/>
                  </a:lnTo>
                  <a:lnTo>
                    <a:pt x="858901" y="25"/>
                  </a:lnTo>
                  <a:close/>
                </a:path>
              </a:pathLst>
            </a:custGeom>
            <a:solidFill>
              <a:srgbClr val="0023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6" name="object 34"/>
            <p:cNvSpPr/>
            <p:nvPr/>
          </p:nvSpPr>
          <p:spPr>
            <a:xfrm>
              <a:off x="876795" y="3970324"/>
              <a:ext cx="796925" cy="118110"/>
            </a:xfrm>
            <a:custGeom>
              <a:avLst/>
              <a:gdLst/>
              <a:ahLst/>
              <a:cxnLst/>
              <a:rect l="l" t="t" r="r" b="b"/>
              <a:pathLst>
                <a:path w="796925" h="118110">
                  <a:moveTo>
                    <a:pt x="187401" y="0"/>
                  </a:moveTo>
                  <a:lnTo>
                    <a:pt x="168617" y="25"/>
                  </a:lnTo>
                  <a:lnTo>
                    <a:pt x="168617" y="8356"/>
                  </a:lnTo>
                  <a:lnTo>
                    <a:pt x="123355" y="101333"/>
                  </a:lnTo>
                  <a:lnTo>
                    <a:pt x="64528" y="101333"/>
                  </a:lnTo>
                  <a:lnTo>
                    <a:pt x="56540" y="86385"/>
                  </a:lnTo>
                  <a:lnTo>
                    <a:pt x="41783" y="56299"/>
                  </a:lnTo>
                  <a:lnTo>
                    <a:pt x="27152" y="25412"/>
                  </a:lnTo>
                  <a:lnTo>
                    <a:pt x="19608" y="8089"/>
                  </a:lnTo>
                  <a:lnTo>
                    <a:pt x="168617" y="8356"/>
                  </a:lnTo>
                  <a:lnTo>
                    <a:pt x="168617" y="25"/>
                  </a:lnTo>
                  <a:lnTo>
                    <a:pt x="0" y="177"/>
                  </a:lnTo>
                  <a:lnTo>
                    <a:pt x="42291" y="88900"/>
                  </a:lnTo>
                  <a:lnTo>
                    <a:pt x="45186" y="95669"/>
                  </a:lnTo>
                  <a:lnTo>
                    <a:pt x="48945" y="104394"/>
                  </a:lnTo>
                  <a:lnTo>
                    <a:pt x="53251" y="112534"/>
                  </a:lnTo>
                  <a:lnTo>
                    <a:pt x="57746" y="117563"/>
                  </a:lnTo>
                  <a:lnTo>
                    <a:pt x="131914" y="117538"/>
                  </a:lnTo>
                  <a:lnTo>
                    <a:pt x="135039" y="110096"/>
                  </a:lnTo>
                  <a:lnTo>
                    <a:pt x="138633" y="102641"/>
                  </a:lnTo>
                  <a:lnTo>
                    <a:pt x="139293" y="101333"/>
                  </a:lnTo>
                  <a:lnTo>
                    <a:pt x="142379" y="95224"/>
                  </a:lnTo>
                  <a:lnTo>
                    <a:pt x="145973" y="87884"/>
                  </a:lnTo>
                  <a:lnTo>
                    <a:pt x="174040" y="29133"/>
                  </a:lnTo>
                  <a:lnTo>
                    <a:pt x="181470" y="14579"/>
                  </a:lnTo>
                  <a:lnTo>
                    <a:pt x="184480" y="8089"/>
                  </a:lnTo>
                  <a:lnTo>
                    <a:pt x="185204" y="6540"/>
                  </a:lnTo>
                  <a:lnTo>
                    <a:pt x="187401" y="0"/>
                  </a:lnTo>
                  <a:close/>
                </a:path>
                <a:path w="796925" h="118110">
                  <a:moveTo>
                    <a:pt x="494842" y="0"/>
                  </a:moveTo>
                  <a:lnTo>
                    <a:pt x="306806" y="406"/>
                  </a:lnTo>
                  <a:lnTo>
                    <a:pt x="362889" y="117563"/>
                  </a:lnTo>
                  <a:lnTo>
                    <a:pt x="439000" y="117513"/>
                  </a:lnTo>
                  <a:lnTo>
                    <a:pt x="445643" y="102768"/>
                  </a:lnTo>
                  <a:lnTo>
                    <a:pt x="446328" y="101346"/>
                  </a:lnTo>
                  <a:lnTo>
                    <a:pt x="408914" y="101346"/>
                  </a:lnTo>
                  <a:lnTo>
                    <a:pt x="404444" y="101346"/>
                  </a:lnTo>
                  <a:lnTo>
                    <a:pt x="371513" y="101346"/>
                  </a:lnTo>
                  <a:lnTo>
                    <a:pt x="362953" y="85255"/>
                  </a:lnTo>
                  <a:lnTo>
                    <a:pt x="348132" y="55079"/>
                  </a:lnTo>
                  <a:lnTo>
                    <a:pt x="333806" y="24714"/>
                  </a:lnTo>
                  <a:lnTo>
                    <a:pt x="326694" y="8089"/>
                  </a:lnTo>
                  <a:lnTo>
                    <a:pt x="475183" y="8089"/>
                  </a:lnTo>
                  <a:lnTo>
                    <a:pt x="453656" y="55219"/>
                  </a:lnTo>
                  <a:lnTo>
                    <a:pt x="430377" y="101333"/>
                  </a:lnTo>
                  <a:lnTo>
                    <a:pt x="408914" y="101346"/>
                  </a:lnTo>
                  <a:lnTo>
                    <a:pt x="446328" y="101333"/>
                  </a:lnTo>
                  <a:lnTo>
                    <a:pt x="452742" y="87909"/>
                  </a:lnTo>
                  <a:lnTo>
                    <a:pt x="460032" y="72999"/>
                  </a:lnTo>
                  <a:lnTo>
                    <a:pt x="467220" y="58140"/>
                  </a:lnTo>
                  <a:lnTo>
                    <a:pt x="474281" y="43738"/>
                  </a:lnTo>
                  <a:lnTo>
                    <a:pt x="481596" y="29083"/>
                  </a:lnTo>
                  <a:lnTo>
                    <a:pt x="488619" y="14414"/>
                  </a:lnTo>
                  <a:lnTo>
                    <a:pt x="491350" y="8089"/>
                  </a:lnTo>
                  <a:lnTo>
                    <a:pt x="494842" y="0"/>
                  </a:lnTo>
                  <a:close/>
                </a:path>
                <a:path w="796925" h="118110">
                  <a:moveTo>
                    <a:pt x="796340" y="292"/>
                  </a:moveTo>
                  <a:lnTo>
                    <a:pt x="776452" y="266"/>
                  </a:lnTo>
                  <a:lnTo>
                    <a:pt x="776452" y="8191"/>
                  </a:lnTo>
                  <a:lnTo>
                    <a:pt x="732091" y="101396"/>
                  </a:lnTo>
                  <a:lnTo>
                    <a:pt x="672884" y="101333"/>
                  </a:lnTo>
                  <a:lnTo>
                    <a:pt x="650151" y="56400"/>
                  </a:lnTo>
                  <a:lnTo>
                    <a:pt x="627799" y="8420"/>
                  </a:lnTo>
                  <a:lnTo>
                    <a:pt x="632739" y="8026"/>
                  </a:lnTo>
                  <a:lnTo>
                    <a:pt x="768718" y="8089"/>
                  </a:lnTo>
                  <a:lnTo>
                    <a:pt x="776452" y="8191"/>
                  </a:lnTo>
                  <a:lnTo>
                    <a:pt x="776452" y="266"/>
                  </a:lnTo>
                  <a:lnTo>
                    <a:pt x="608368" y="0"/>
                  </a:lnTo>
                  <a:lnTo>
                    <a:pt x="664210" y="117284"/>
                  </a:lnTo>
                  <a:lnTo>
                    <a:pt x="740257" y="117563"/>
                  </a:lnTo>
                  <a:lnTo>
                    <a:pt x="747991" y="101396"/>
                  </a:lnTo>
                  <a:lnTo>
                    <a:pt x="792645" y="8026"/>
                  </a:lnTo>
                  <a:lnTo>
                    <a:pt x="796340" y="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7" name="object 35"/>
            <p:cNvSpPr/>
            <p:nvPr/>
          </p:nvSpPr>
          <p:spPr>
            <a:xfrm>
              <a:off x="1513157" y="4073819"/>
              <a:ext cx="131445" cy="66675"/>
            </a:xfrm>
            <a:custGeom>
              <a:avLst/>
              <a:gdLst/>
              <a:ahLst/>
              <a:cxnLst/>
              <a:rect l="l" t="t" r="r" b="b"/>
              <a:pathLst>
                <a:path w="131444" h="66675">
                  <a:moveTo>
                    <a:pt x="469" y="3975"/>
                  </a:moveTo>
                  <a:lnTo>
                    <a:pt x="0" y="66548"/>
                  </a:lnTo>
                  <a:lnTo>
                    <a:pt x="5981" y="66395"/>
                  </a:lnTo>
                  <a:lnTo>
                    <a:pt x="6388" y="44742"/>
                  </a:lnTo>
                  <a:lnTo>
                    <a:pt x="130448" y="44742"/>
                  </a:lnTo>
                  <a:lnTo>
                    <a:pt x="130485" y="35306"/>
                  </a:lnTo>
                  <a:lnTo>
                    <a:pt x="6350" y="35306"/>
                  </a:lnTo>
                  <a:lnTo>
                    <a:pt x="6273" y="4292"/>
                  </a:lnTo>
                  <a:lnTo>
                    <a:pt x="469" y="3975"/>
                  </a:lnTo>
                  <a:close/>
                </a:path>
                <a:path w="131444" h="66675">
                  <a:moveTo>
                    <a:pt x="130411" y="65227"/>
                  </a:moveTo>
                  <a:lnTo>
                    <a:pt x="124472" y="65227"/>
                  </a:lnTo>
                  <a:lnTo>
                    <a:pt x="127177" y="66535"/>
                  </a:lnTo>
                  <a:lnTo>
                    <a:pt x="129376" y="66239"/>
                  </a:lnTo>
                  <a:lnTo>
                    <a:pt x="130368" y="65946"/>
                  </a:lnTo>
                  <a:lnTo>
                    <a:pt x="130411" y="65227"/>
                  </a:lnTo>
                  <a:close/>
                </a:path>
                <a:path w="131444" h="66675">
                  <a:moveTo>
                    <a:pt x="130448" y="44742"/>
                  </a:moveTo>
                  <a:lnTo>
                    <a:pt x="6388" y="44742"/>
                  </a:lnTo>
                  <a:lnTo>
                    <a:pt x="124142" y="44792"/>
                  </a:lnTo>
                  <a:lnTo>
                    <a:pt x="124028" y="56769"/>
                  </a:lnTo>
                  <a:lnTo>
                    <a:pt x="123901" y="66395"/>
                  </a:lnTo>
                  <a:lnTo>
                    <a:pt x="124472" y="65227"/>
                  </a:lnTo>
                  <a:lnTo>
                    <a:pt x="130411" y="65227"/>
                  </a:lnTo>
                  <a:lnTo>
                    <a:pt x="130448" y="44742"/>
                  </a:lnTo>
                  <a:close/>
                </a:path>
                <a:path w="131444" h="66675">
                  <a:moveTo>
                    <a:pt x="127177" y="4038"/>
                  </a:moveTo>
                  <a:lnTo>
                    <a:pt x="124520" y="5367"/>
                  </a:lnTo>
                  <a:lnTo>
                    <a:pt x="123990" y="9918"/>
                  </a:lnTo>
                  <a:lnTo>
                    <a:pt x="124167" y="34658"/>
                  </a:lnTo>
                  <a:lnTo>
                    <a:pt x="6350" y="35306"/>
                  </a:lnTo>
                  <a:lnTo>
                    <a:pt x="130485" y="35306"/>
                  </a:lnTo>
                  <a:lnTo>
                    <a:pt x="130516" y="9918"/>
                  </a:lnTo>
                  <a:lnTo>
                    <a:pt x="130300" y="5525"/>
                  </a:lnTo>
                  <a:lnTo>
                    <a:pt x="127177" y="4038"/>
                  </a:lnTo>
                  <a:close/>
                </a:path>
                <a:path w="131444" h="66675">
                  <a:moveTo>
                    <a:pt x="125145" y="0"/>
                  </a:moveTo>
                  <a:lnTo>
                    <a:pt x="122529" y="6362"/>
                  </a:lnTo>
                  <a:lnTo>
                    <a:pt x="124520" y="5367"/>
                  </a:lnTo>
                  <a:lnTo>
                    <a:pt x="125145" y="0"/>
                  </a:lnTo>
                  <a:close/>
                </a:path>
                <a:path w="131444" h="66675">
                  <a:moveTo>
                    <a:pt x="130124" y="1943"/>
                  </a:moveTo>
                  <a:lnTo>
                    <a:pt x="130300" y="5525"/>
                  </a:lnTo>
                  <a:lnTo>
                    <a:pt x="131419" y="6057"/>
                  </a:lnTo>
                  <a:lnTo>
                    <a:pt x="130124" y="1943"/>
                  </a:lnTo>
                  <a:close/>
                </a:path>
              </a:pathLst>
            </a:custGeom>
            <a:solidFill>
              <a:srgbClr val="272B3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8" name="object 36"/>
            <p:cNvSpPr/>
            <p:nvPr/>
          </p:nvSpPr>
          <p:spPr>
            <a:xfrm>
              <a:off x="904913" y="4078045"/>
              <a:ext cx="437515" cy="62865"/>
            </a:xfrm>
            <a:custGeom>
              <a:avLst/>
              <a:gdLst/>
              <a:ahLst/>
              <a:cxnLst/>
              <a:rect l="l" t="t" r="r" b="b"/>
              <a:pathLst>
                <a:path w="437515" h="62864">
                  <a:moveTo>
                    <a:pt x="130251" y="63"/>
                  </a:moveTo>
                  <a:lnTo>
                    <a:pt x="124231" y="63"/>
                  </a:lnTo>
                  <a:lnTo>
                    <a:pt x="124231" y="30543"/>
                  </a:lnTo>
                  <a:lnTo>
                    <a:pt x="6172" y="30543"/>
                  </a:lnTo>
                  <a:lnTo>
                    <a:pt x="6172" y="63"/>
                  </a:lnTo>
                  <a:lnTo>
                    <a:pt x="203" y="63"/>
                  </a:lnTo>
                  <a:lnTo>
                    <a:pt x="203" y="30543"/>
                  </a:lnTo>
                  <a:lnTo>
                    <a:pt x="88" y="40703"/>
                  </a:lnTo>
                  <a:lnTo>
                    <a:pt x="0" y="62293"/>
                  </a:lnTo>
                  <a:lnTo>
                    <a:pt x="5994" y="62293"/>
                  </a:lnTo>
                  <a:lnTo>
                    <a:pt x="5994" y="40703"/>
                  </a:lnTo>
                  <a:lnTo>
                    <a:pt x="124091" y="40703"/>
                  </a:lnTo>
                  <a:lnTo>
                    <a:pt x="124091" y="62293"/>
                  </a:lnTo>
                  <a:lnTo>
                    <a:pt x="130022" y="62293"/>
                  </a:lnTo>
                  <a:lnTo>
                    <a:pt x="130022" y="40703"/>
                  </a:lnTo>
                  <a:lnTo>
                    <a:pt x="130124" y="30543"/>
                  </a:lnTo>
                  <a:lnTo>
                    <a:pt x="130251" y="30543"/>
                  </a:lnTo>
                  <a:lnTo>
                    <a:pt x="130251" y="63"/>
                  </a:lnTo>
                  <a:close/>
                </a:path>
                <a:path w="437515" h="62864">
                  <a:moveTo>
                    <a:pt x="437375" y="0"/>
                  </a:moveTo>
                  <a:lnTo>
                    <a:pt x="431342" y="0"/>
                  </a:lnTo>
                  <a:lnTo>
                    <a:pt x="431342" y="30480"/>
                  </a:lnTo>
                  <a:lnTo>
                    <a:pt x="313309" y="30480"/>
                  </a:lnTo>
                  <a:lnTo>
                    <a:pt x="313309" y="0"/>
                  </a:lnTo>
                  <a:lnTo>
                    <a:pt x="307225" y="0"/>
                  </a:lnTo>
                  <a:lnTo>
                    <a:pt x="307225" y="30480"/>
                  </a:lnTo>
                  <a:lnTo>
                    <a:pt x="307111" y="40640"/>
                  </a:lnTo>
                  <a:lnTo>
                    <a:pt x="307022" y="62230"/>
                  </a:lnTo>
                  <a:lnTo>
                    <a:pt x="313105" y="62230"/>
                  </a:lnTo>
                  <a:lnTo>
                    <a:pt x="313105" y="40640"/>
                  </a:lnTo>
                  <a:lnTo>
                    <a:pt x="431241" y="40640"/>
                  </a:lnTo>
                  <a:lnTo>
                    <a:pt x="431241" y="62230"/>
                  </a:lnTo>
                  <a:lnTo>
                    <a:pt x="437070" y="62230"/>
                  </a:lnTo>
                  <a:lnTo>
                    <a:pt x="437070" y="40640"/>
                  </a:lnTo>
                  <a:lnTo>
                    <a:pt x="437197" y="40640"/>
                  </a:lnTo>
                  <a:lnTo>
                    <a:pt x="437197" y="30480"/>
                  </a:lnTo>
                  <a:lnTo>
                    <a:pt x="437375" y="30480"/>
                  </a:lnTo>
                  <a:lnTo>
                    <a:pt x="437375" y="0"/>
                  </a:lnTo>
                  <a:close/>
                </a:path>
              </a:pathLst>
            </a:custGeom>
            <a:solidFill>
              <a:srgbClr val="0023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9" name="object 37"/>
            <p:cNvSpPr/>
            <p:nvPr/>
          </p:nvSpPr>
          <p:spPr>
            <a:xfrm>
              <a:off x="1000848" y="3837749"/>
              <a:ext cx="648970" cy="55244"/>
            </a:xfrm>
            <a:custGeom>
              <a:avLst/>
              <a:gdLst/>
              <a:ahLst/>
              <a:cxnLst/>
              <a:rect l="l" t="t" r="r" b="b"/>
              <a:pathLst>
                <a:path w="648969" h="55245">
                  <a:moveTo>
                    <a:pt x="14351" y="51346"/>
                  </a:moveTo>
                  <a:lnTo>
                    <a:pt x="14173" y="40855"/>
                  </a:lnTo>
                  <a:lnTo>
                    <a:pt x="7785" y="37782"/>
                  </a:lnTo>
                  <a:lnTo>
                    <a:pt x="2184" y="41630"/>
                  </a:lnTo>
                  <a:lnTo>
                    <a:pt x="4394" y="51968"/>
                  </a:lnTo>
                  <a:lnTo>
                    <a:pt x="14351" y="51346"/>
                  </a:lnTo>
                  <a:close/>
                </a:path>
                <a:path w="648969" h="55245">
                  <a:moveTo>
                    <a:pt x="40208" y="1054"/>
                  </a:moveTo>
                  <a:lnTo>
                    <a:pt x="29337" y="2806"/>
                  </a:lnTo>
                  <a:lnTo>
                    <a:pt x="20370" y="3835"/>
                  </a:lnTo>
                  <a:lnTo>
                    <a:pt x="11277" y="4432"/>
                  </a:lnTo>
                  <a:lnTo>
                    <a:pt x="0" y="4927"/>
                  </a:lnTo>
                  <a:lnTo>
                    <a:pt x="8737" y="14655"/>
                  </a:lnTo>
                  <a:lnTo>
                    <a:pt x="20993" y="17195"/>
                  </a:lnTo>
                  <a:lnTo>
                    <a:pt x="32804" y="12636"/>
                  </a:lnTo>
                  <a:lnTo>
                    <a:pt x="40208" y="1054"/>
                  </a:lnTo>
                  <a:close/>
                </a:path>
                <a:path w="648969" h="55245">
                  <a:moveTo>
                    <a:pt x="322821" y="43472"/>
                  </a:moveTo>
                  <a:lnTo>
                    <a:pt x="319430" y="38849"/>
                  </a:lnTo>
                  <a:lnTo>
                    <a:pt x="314286" y="38176"/>
                  </a:lnTo>
                  <a:lnTo>
                    <a:pt x="309816" y="40957"/>
                  </a:lnTo>
                  <a:lnTo>
                    <a:pt x="308457" y="46736"/>
                  </a:lnTo>
                  <a:lnTo>
                    <a:pt x="311619" y="51612"/>
                  </a:lnTo>
                  <a:lnTo>
                    <a:pt x="317106" y="52501"/>
                  </a:lnTo>
                  <a:lnTo>
                    <a:pt x="321856" y="49682"/>
                  </a:lnTo>
                  <a:lnTo>
                    <a:pt x="322821" y="43472"/>
                  </a:lnTo>
                  <a:close/>
                </a:path>
                <a:path w="648969" h="55245">
                  <a:moveTo>
                    <a:pt x="347319" y="1104"/>
                  </a:moveTo>
                  <a:lnTo>
                    <a:pt x="336791" y="2933"/>
                  </a:lnTo>
                  <a:lnTo>
                    <a:pt x="327774" y="4178"/>
                  </a:lnTo>
                  <a:lnTo>
                    <a:pt x="318490" y="4787"/>
                  </a:lnTo>
                  <a:lnTo>
                    <a:pt x="307149" y="4686"/>
                  </a:lnTo>
                  <a:lnTo>
                    <a:pt x="315556" y="14757"/>
                  </a:lnTo>
                  <a:lnTo>
                    <a:pt x="327837" y="17284"/>
                  </a:lnTo>
                  <a:lnTo>
                    <a:pt x="339813" y="12611"/>
                  </a:lnTo>
                  <a:lnTo>
                    <a:pt x="347319" y="1104"/>
                  </a:lnTo>
                  <a:close/>
                </a:path>
                <a:path w="648969" h="55245">
                  <a:moveTo>
                    <a:pt x="595782" y="3454"/>
                  </a:moveTo>
                  <a:lnTo>
                    <a:pt x="574255" y="0"/>
                  </a:lnTo>
                  <a:lnTo>
                    <a:pt x="577354" y="9220"/>
                  </a:lnTo>
                  <a:lnTo>
                    <a:pt x="584060" y="12928"/>
                  </a:lnTo>
                  <a:lnTo>
                    <a:pt x="591248" y="11036"/>
                  </a:lnTo>
                  <a:lnTo>
                    <a:pt x="595782" y="3454"/>
                  </a:lnTo>
                  <a:close/>
                </a:path>
                <a:path w="648969" h="55245">
                  <a:moveTo>
                    <a:pt x="625005" y="54635"/>
                  </a:moveTo>
                  <a:lnTo>
                    <a:pt x="624103" y="44234"/>
                  </a:lnTo>
                  <a:lnTo>
                    <a:pt x="621271" y="39116"/>
                  </a:lnTo>
                  <a:lnTo>
                    <a:pt x="615975" y="37909"/>
                  </a:lnTo>
                  <a:lnTo>
                    <a:pt x="611149" y="40487"/>
                  </a:lnTo>
                  <a:lnTo>
                    <a:pt x="609701" y="46736"/>
                  </a:lnTo>
                  <a:lnTo>
                    <a:pt x="610920" y="54876"/>
                  </a:lnTo>
                  <a:lnTo>
                    <a:pt x="625005" y="54635"/>
                  </a:lnTo>
                  <a:close/>
                </a:path>
                <a:path w="648969" h="55245">
                  <a:moveTo>
                    <a:pt x="648550" y="1028"/>
                  </a:moveTo>
                  <a:lnTo>
                    <a:pt x="637857" y="2844"/>
                  </a:lnTo>
                  <a:lnTo>
                    <a:pt x="628929" y="4025"/>
                  </a:lnTo>
                  <a:lnTo>
                    <a:pt x="619760" y="4648"/>
                  </a:lnTo>
                  <a:lnTo>
                    <a:pt x="608304" y="4775"/>
                  </a:lnTo>
                  <a:lnTo>
                    <a:pt x="616458" y="14554"/>
                  </a:lnTo>
                  <a:lnTo>
                    <a:pt x="628802" y="17233"/>
                  </a:lnTo>
                  <a:lnTo>
                    <a:pt x="640956" y="12750"/>
                  </a:lnTo>
                  <a:lnTo>
                    <a:pt x="648550" y="1028"/>
                  </a:lnTo>
                  <a:close/>
                </a:path>
              </a:pathLst>
            </a:custGeom>
            <a:solidFill>
              <a:srgbClr val="44C0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80" name="object 3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237106" y="3690683"/>
              <a:ext cx="1243352" cy="606032"/>
            </a:xfrm>
            <a:prstGeom prst="rect">
              <a:avLst/>
            </a:prstGeom>
          </p:spPr>
        </p:pic>
        <p:sp>
          <p:nvSpPr>
            <p:cNvPr id="381" name="object 39"/>
            <p:cNvSpPr/>
            <p:nvPr/>
          </p:nvSpPr>
          <p:spPr>
            <a:xfrm>
              <a:off x="1238402" y="3769499"/>
              <a:ext cx="1162050" cy="520700"/>
            </a:xfrm>
            <a:custGeom>
              <a:avLst/>
              <a:gdLst/>
              <a:ahLst/>
              <a:cxnLst/>
              <a:rect l="l" t="t" r="r" b="b"/>
              <a:pathLst>
                <a:path w="1162050" h="520700">
                  <a:moveTo>
                    <a:pt x="583463" y="484746"/>
                  </a:moveTo>
                  <a:lnTo>
                    <a:pt x="430618" y="474802"/>
                  </a:lnTo>
                  <a:lnTo>
                    <a:pt x="366509" y="470014"/>
                  </a:lnTo>
                  <a:lnTo>
                    <a:pt x="306006" y="464604"/>
                  </a:lnTo>
                  <a:lnTo>
                    <a:pt x="255244" y="458647"/>
                  </a:lnTo>
                  <a:lnTo>
                    <a:pt x="173672" y="437946"/>
                  </a:lnTo>
                  <a:lnTo>
                    <a:pt x="125361" y="420420"/>
                  </a:lnTo>
                  <a:lnTo>
                    <a:pt x="82118" y="402767"/>
                  </a:lnTo>
                  <a:lnTo>
                    <a:pt x="50660" y="388124"/>
                  </a:lnTo>
                  <a:lnTo>
                    <a:pt x="25781" y="425348"/>
                  </a:lnTo>
                  <a:lnTo>
                    <a:pt x="10160" y="450888"/>
                  </a:lnTo>
                  <a:lnTo>
                    <a:pt x="2120" y="467423"/>
                  </a:lnTo>
                  <a:lnTo>
                    <a:pt x="0" y="477659"/>
                  </a:lnTo>
                  <a:lnTo>
                    <a:pt x="3263" y="485876"/>
                  </a:lnTo>
                  <a:lnTo>
                    <a:pt x="42392" y="509028"/>
                  </a:lnTo>
                  <a:lnTo>
                    <a:pt x="136372" y="514311"/>
                  </a:lnTo>
                  <a:lnTo>
                    <a:pt x="318693" y="517906"/>
                  </a:lnTo>
                  <a:lnTo>
                    <a:pt x="496303" y="519950"/>
                  </a:lnTo>
                  <a:lnTo>
                    <a:pt x="576186" y="520598"/>
                  </a:lnTo>
                  <a:lnTo>
                    <a:pt x="583463" y="484746"/>
                  </a:lnTo>
                  <a:close/>
                </a:path>
                <a:path w="1162050" h="520700">
                  <a:moveTo>
                    <a:pt x="1161580" y="385546"/>
                  </a:moveTo>
                  <a:lnTo>
                    <a:pt x="1093127" y="315048"/>
                  </a:lnTo>
                  <a:lnTo>
                    <a:pt x="1077226" y="299186"/>
                  </a:lnTo>
                  <a:lnTo>
                    <a:pt x="1074547" y="296621"/>
                  </a:lnTo>
                  <a:lnTo>
                    <a:pt x="1069975" y="292214"/>
                  </a:lnTo>
                  <a:lnTo>
                    <a:pt x="1066838" y="289179"/>
                  </a:lnTo>
                  <a:lnTo>
                    <a:pt x="1060958" y="283514"/>
                  </a:lnTo>
                  <a:lnTo>
                    <a:pt x="1040599" y="257949"/>
                  </a:lnTo>
                  <a:lnTo>
                    <a:pt x="1018222" y="223989"/>
                  </a:lnTo>
                  <a:lnTo>
                    <a:pt x="993140" y="189306"/>
                  </a:lnTo>
                  <a:lnTo>
                    <a:pt x="964603" y="161594"/>
                  </a:lnTo>
                  <a:lnTo>
                    <a:pt x="956767" y="155778"/>
                  </a:lnTo>
                  <a:lnTo>
                    <a:pt x="950315" y="150279"/>
                  </a:lnTo>
                  <a:lnTo>
                    <a:pt x="943381" y="143471"/>
                  </a:lnTo>
                  <a:lnTo>
                    <a:pt x="934110" y="133756"/>
                  </a:lnTo>
                  <a:lnTo>
                    <a:pt x="913015" y="103771"/>
                  </a:lnTo>
                  <a:lnTo>
                    <a:pt x="897978" y="72542"/>
                  </a:lnTo>
                  <a:lnTo>
                    <a:pt x="884008" y="46202"/>
                  </a:lnTo>
                  <a:lnTo>
                    <a:pt x="837603" y="23787"/>
                  </a:lnTo>
                  <a:lnTo>
                    <a:pt x="791692" y="16052"/>
                  </a:lnTo>
                  <a:lnTo>
                    <a:pt x="735076" y="8763"/>
                  </a:lnTo>
                  <a:lnTo>
                    <a:pt x="674484" y="3035"/>
                  </a:lnTo>
                  <a:lnTo>
                    <a:pt x="616597" y="0"/>
                  </a:lnTo>
                  <a:lnTo>
                    <a:pt x="568159" y="749"/>
                  </a:lnTo>
                  <a:lnTo>
                    <a:pt x="535863" y="6426"/>
                  </a:lnTo>
                  <a:lnTo>
                    <a:pt x="506374" y="27914"/>
                  </a:lnTo>
                  <a:lnTo>
                    <a:pt x="489140" y="56451"/>
                  </a:lnTo>
                  <a:lnTo>
                    <a:pt x="475526" y="82664"/>
                  </a:lnTo>
                  <a:lnTo>
                    <a:pt x="456946" y="97205"/>
                  </a:lnTo>
                  <a:lnTo>
                    <a:pt x="412102" y="107315"/>
                  </a:lnTo>
                  <a:lnTo>
                    <a:pt x="368630" y="121145"/>
                  </a:lnTo>
                  <a:lnTo>
                    <a:pt x="331660" y="162699"/>
                  </a:lnTo>
                  <a:lnTo>
                    <a:pt x="315747" y="192722"/>
                  </a:lnTo>
                  <a:lnTo>
                    <a:pt x="298386" y="221805"/>
                  </a:lnTo>
                  <a:lnTo>
                    <a:pt x="264756" y="269608"/>
                  </a:lnTo>
                  <a:lnTo>
                    <a:pt x="242138" y="309168"/>
                  </a:lnTo>
                  <a:lnTo>
                    <a:pt x="236969" y="342328"/>
                  </a:lnTo>
                  <a:lnTo>
                    <a:pt x="255625" y="370916"/>
                  </a:lnTo>
                  <a:lnTo>
                    <a:pt x="264248" y="375831"/>
                  </a:lnTo>
                  <a:lnTo>
                    <a:pt x="274256" y="378714"/>
                  </a:lnTo>
                  <a:lnTo>
                    <a:pt x="285559" y="381152"/>
                  </a:lnTo>
                  <a:lnTo>
                    <a:pt x="298005" y="384708"/>
                  </a:lnTo>
                  <a:lnTo>
                    <a:pt x="367182" y="289179"/>
                  </a:lnTo>
                  <a:lnTo>
                    <a:pt x="387858" y="394881"/>
                  </a:lnTo>
                  <a:lnTo>
                    <a:pt x="453656" y="400507"/>
                  </a:lnTo>
                  <a:lnTo>
                    <a:pt x="528193" y="409752"/>
                  </a:lnTo>
                  <a:lnTo>
                    <a:pt x="951941" y="299364"/>
                  </a:lnTo>
                  <a:lnTo>
                    <a:pt x="944054" y="292214"/>
                  </a:lnTo>
                  <a:lnTo>
                    <a:pt x="962444" y="296621"/>
                  </a:lnTo>
                  <a:lnTo>
                    <a:pt x="951941" y="299364"/>
                  </a:lnTo>
                  <a:lnTo>
                    <a:pt x="1059980" y="397319"/>
                  </a:lnTo>
                  <a:lnTo>
                    <a:pt x="1161580" y="385546"/>
                  </a:lnTo>
                  <a:close/>
                </a:path>
              </a:pathLst>
            </a:custGeom>
            <a:solidFill>
              <a:srgbClr val="0E1D5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82" name="object 40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35315" y="3793452"/>
              <a:ext cx="159638" cy="236334"/>
            </a:xfrm>
            <a:prstGeom prst="rect">
              <a:avLst/>
            </a:prstGeom>
          </p:spPr>
        </p:pic>
        <p:sp>
          <p:nvSpPr>
            <p:cNvPr id="383" name="object 41"/>
            <p:cNvSpPr/>
            <p:nvPr/>
          </p:nvSpPr>
          <p:spPr>
            <a:xfrm>
              <a:off x="1898704" y="3807754"/>
              <a:ext cx="74295" cy="236220"/>
            </a:xfrm>
            <a:custGeom>
              <a:avLst/>
              <a:gdLst/>
              <a:ahLst/>
              <a:cxnLst/>
              <a:rect l="l" t="t" r="r" b="b"/>
              <a:pathLst>
                <a:path w="74294" h="236220">
                  <a:moveTo>
                    <a:pt x="40576" y="0"/>
                  </a:moveTo>
                  <a:lnTo>
                    <a:pt x="15748" y="4800"/>
                  </a:lnTo>
                  <a:lnTo>
                    <a:pt x="0" y="9829"/>
                  </a:lnTo>
                  <a:lnTo>
                    <a:pt x="1643" y="18002"/>
                  </a:lnTo>
                  <a:lnTo>
                    <a:pt x="10655" y="49720"/>
                  </a:lnTo>
                  <a:lnTo>
                    <a:pt x="6070" y="235623"/>
                  </a:lnTo>
                  <a:lnTo>
                    <a:pt x="74041" y="235623"/>
                  </a:lnTo>
                  <a:lnTo>
                    <a:pt x="42887" y="49047"/>
                  </a:lnTo>
                  <a:lnTo>
                    <a:pt x="49479" y="9588"/>
                  </a:lnTo>
                  <a:lnTo>
                    <a:pt x="40576" y="0"/>
                  </a:lnTo>
                  <a:close/>
                </a:path>
              </a:pathLst>
            </a:custGeom>
            <a:solidFill>
              <a:srgbClr val="08BB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84" name="object 42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776652" y="3459722"/>
              <a:ext cx="243876" cy="409246"/>
            </a:xfrm>
            <a:prstGeom prst="rect">
              <a:avLst/>
            </a:prstGeom>
          </p:spPr>
        </p:pic>
        <p:pic>
          <p:nvPicPr>
            <p:cNvPr id="385" name="object 43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776652" y="3459734"/>
              <a:ext cx="141912" cy="339636"/>
            </a:xfrm>
            <a:prstGeom prst="rect">
              <a:avLst/>
            </a:prstGeom>
          </p:spPr>
        </p:pic>
        <p:pic>
          <p:nvPicPr>
            <p:cNvPr id="386" name="object 44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815807" y="3593922"/>
              <a:ext cx="152514" cy="168931"/>
            </a:xfrm>
            <a:prstGeom prst="rect">
              <a:avLst/>
            </a:prstGeom>
          </p:spPr>
        </p:pic>
        <p:sp>
          <p:nvSpPr>
            <p:cNvPr id="387" name="object 45"/>
            <p:cNvSpPr/>
            <p:nvPr/>
          </p:nvSpPr>
          <p:spPr>
            <a:xfrm>
              <a:off x="1769942" y="3370265"/>
              <a:ext cx="255904" cy="205104"/>
            </a:xfrm>
            <a:custGeom>
              <a:avLst/>
              <a:gdLst/>
              <a:ahLst/>
              <a:cxnLst/>
              <a:rect l="l" t="t" r="r" b="b"/>
              <a:pathLst>
                <a:path w="255905" h="205104">
                  <a:moveTo>
                    <a:pt x="45138" y="172021"/>
                  </a:moveTo>
                  <a:lnTo>
                    <a:pt x="22844" y="172021"/>
                  </a:lnTo>
                  <a:lnTo>
                    <a:pt x="33550" y="188442"/>
                  </a:lnTo>
                  <a:lnTo>
                    <a:pt x="40459" y="195275"/>
                  </a:lnTo>
                  <a:lnTo>
                    <a:pt x="53730" y="204965"/>
                  </a:lnTo>
                  <a:lnTo>
                    <a:pt x="45631" y="176138"/>
                  </a:lnTo>
                  <a:lnTo>
                    <a:pt x="45138" y="172021"/>
                  </a:lnTo>
                  <a:close/>
                </a:path>
                <a:path w="255905" h="205104">
                  <a:moveTo>
                    <a:pt x="121319" y="0"/>
                  </a:moveTo>
                  <a:lnTo>
                    <a:pt x="72200" y="4933"/>
                  </a:lnTo>
                  <a:lnTo>
                    <a:pt x="16285" y="31853"/>
                  </a:lnTo>
                  <a:lnTo>
                    <a:pt x="0" y="89300"/>
                  </a:lnTo>
                  <a:lnTo>
                    <a:pt x="3702" y="128136"/>
                  </a:lnTo>
                  <a:lnTo>
                    <a:pt x="9656" y="160123"/>
                  </a:lnTo>
                  <a:lnTo>
                    <a:pt x="12773" y="173418"/>
                  </a:lnTo>
                  <a:lnTo>
                    <a:pt x="22844" y="172021"/>
                  </a:lnTo>
                  <a:lnTo>
                    <a:pt x="45138" y="172021"/>
                  </a:lnTo>
                  <a:lnTo>
                    <a:pt x="59356" y="128015"/>
                  </a:lnTo>
                  <a:lnTo>
                    <a:pt x="83734" y="105016"/>
                  </a:lnTo>
                  <a:lnTo>
                    <a:pt x="218420" y="105016"/>
                  </a:lnTo>
                  <a:lnTo>
                    <a:pt x="219751" y="103193"/>
                  </a:lnTo>
                  <a:lnTo>
                    <a:pt x="253388" y="103193"/>
                  </a:lnTo>
                  <a:lnTo>
                    <a:pt x="250263" y="87325"/>
                  </a:lnTo>
                  <a:lnTo>
                    <a:pt x="235337" y="44741"/>
                  </a:lnTo>
                  <a:lnTo>
                    <a:pt x="210432" y="17068"/>
                  </a:lnTo>
                  <a:lnTo>
                    <a:pt x="173206" y="2693"/>
                  </a:lnTo>
                  <a:lnTo>
                    <a:pt x="121319" y="0"/>
                  </a:lnTo>
                  <a:close/>
                </a:path>
                <a:path w="255905" h="205104">
                  <a:moveTo>
                    <a:pt x="249507" y="153843"/>
                  </a:moveTo>
                  <a:lnTo>
                    <a:pt x="245081" y="168160"/>
                  </a:lnTo>
                  <a:lnTo>
                    <a:pt x="246099" y="166201"/>
                  </a:lnTo>
                  <a:lnTo>
                    <a:pt x="248207" y="160516"/>
                  </a:lnTo>
                  <a:lnTo>
                    <a:pt x="249507" y="153843"/>
                  </a:lnTo>
                  <a:close/>
                </a:path>
                <a:path w="255905" h="205104">
                  <a:moveTo>
                    <a:pt x="253388" y="103193"/>
                  </a:moveTo>
                  <a:lnTo>
                    <a:pt x="219751" y="103193"/>
                  </a:lnTo>
                  <a:lnTo>
                    <a:pt x="229625" y="104241"/>
                  </a:lnTo>
                  <a:lnTo>
                    <a:pt x="239016" y="112334"/>
                  </a:lnTo>
                  <a:lnTo>
                    <a:pt x="244889" y="119451"/>
                  </a:lnTo>
                  <a:lnTo>
                    <a:pt x="248226" y="127685"/>
                  </a:lnTo>
                  <a:lnTo>
                    <a:pt x="250009" y="139128"/>
                  </a:lnTo>
                  <a:lnTo>
                    <a:pt x="249983" y="151396"/>
                  </a:lnTo>
                  <a:lnTo>
                    <a:pt x="249507" y="153843"/>
                  </a:lnTo>
                  <a:lnTo>
                    <a:pt x="252734" y="143401"/>
                  </a:lnTo>
                  <a:lnTo>
                    <a:pt x="255825" y="126728"/>
                  </a:lnTo>
                  <a:lnTo>
                    <a:pt x="254839" y="110562"/>
                  </a:lnTo>
                  <a:lnTo>
                    <a:pt x="253388" y="103193"/>
                  </a:lnTo>
                  <a:close/>
                </a:path>
                <a:path w="255905" h="205104">
                  <a:moveTo>
                    <a:pt x="218420" y="105016"/>
                  </a:moveTo>
                  <a:lnTo>
                    <a:pt x="83734" y="105016"/>
                  </a:lnTo>
                  <a:lnTo>
                    <a:pt x="94253" y="107599"/>
                  </a:lnTo>
                  <a:lnTo>
                    <a:pt x="106092" y="119583"/>
                  </a:lnTo>
                  <a:lnTo>
                    <a:pt x="124434" y="135836"/>
                  </a:lnTo>
                  <a:lnTo>
                    <a:pt x="149058" y="148529"/>
                  </a:lnTo>
                  <a:lnTo>
                    <a:pt x="173685" y="153655"/>
                  </a:lnTo>
                  <a:lnTo>
                    <a:pt x="192033" y="147205"/>
                  </a:lnTo>
                  <a:lnTo>
                    <a:pt x="203136" y="131109"/>
                  </a:lnTo>
                  <a:lnTo>
                    <a:pt x="211648" y="114293"/>
                  </a:lnTo>
                  <a:lnTo>
                    <a:pt x="218420" y="105016"/>
                  </a:lnTo>
                  <a:close/>
                </a:path>
              </a:pathLst>
            </a:custGeom>
            <a:solidFill>
              <a:srgbClr val="0023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88" name="object 46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893811" y="3370022"/>
              <a:ext cx="129084" cy="167779"/>
            </a:xfrm>
            <a:prstGeom prst="rect">
              <a:avLst/>
            </a:prstGeom>
          </p:spPr>
        </p:pic>
        <p:sp>
          <p:nvSpPr>
            <p:cNvPr id="389" name="object 47"/>
            <p:cNvSpPr/>
            <p:nvPr/>
          </p:nvSpPr>
          <p:spPr>
            <a:xfrm>
              <a:off x="1765617" y="3803421"/>
              <a:ext cx="299085" cy="231140"/>
            </a:xfrm>
            <a:custGeom>
              <a:avLst/>
              <a:gdLst/>
              <a:ahLst/>
              <a:cxnLst/>
              <a:rect l="l" t="t" r="r" b="b"/>
              <a:pathLst>
                <a:path w="299085" h="231139">
                  <a:moveTo>
                    <a:pt x="36576" y="162648"/>
                  </a:moveTo>
                  <a:lnTo>
                    <a:pt x="34467" y="150571"/>
                  </a:lnTo>
                  <a:lnTo>
                    <a:pt x="29794" y="138506"/>
                  </a:lnTo>
                  <a:lnTo>
                    <a:pt x="25285" y="122821"/>
                  </a:lnTo>
                  <a:lnTo>
                    <a:pt x="23380" y="93103"/>
                  </a:lnTo>
                  <a:lnTo>
                    <a:pt x="23710" y="52057"/>
                  </a:lnTo>
                  <a:lnTo>
                    <a:pt x="24904" y="15684"/>
                  </a:lnTo>
                  <a:lnTo>
                    <a:pt x="25615" y="0"/>
                  </a:lnTo>
                  <a:lnTo>
                    <a:pt x="20066" y="21094"/>
                  </a:lnTo>
                  <a:lnTo>
                    <a:pt x="11430" y="64287"/>
                  </a:lnTo>
                  <a:lnTo>
                    <a:pt x="3492" y="106857"/>
                  </a:lnTo>
                  <a:lnTo>
                    <a:pt x="0" y="126098"/>
                  </a:lnTo>
                  <a:lnTo>
                    <a:pt x="23774" y="146342"/>
                  </a:lnTo>
                  <a:lnTo>
                    <a:pt x="8851" y="176453"/>
                  </a:lnTo>
                  <a:lnTo>
                    <a:pt x="28587" y="203263"/>
                  </a:lnTo>
                  <a:lnTo>
                    <a:pt x="28575" y="193192"/>
                  </a:lnTo>
                  <a:lnTo>
                    <a:pt x="33401" y="178346"/>
                  </a:lnTo>
                  <a:lnTo>
                    <a:pt x="36576" y="162648"/>
                  </a:lnTo>
                  <a:close/>
                </a:path>
                <a:path w="299085" h="231139">
                  <a:moveTo>
                    <a:pt x="48920" y="230886"/>
                  </a:moveTo>
                  <a:lnTo>
                    <a:pt x="28587" y="203263"/>
                  </a:lnTo>
                  <a:lnTo>
                    <a:pt x="28587" y="203606"/>
                  </a:lnTo>
                  <a:lnTo>
                    <a:pt x="34886" y="214528"/>
                  </a:lnTo>
                  <a:lnTo>
                    <a:pt x="48920" y="230886"/>
                  </a:lnTo>
                  <a:close/>
                </a:path>
                <a:path w="299085" h="231139">
                  <a:moveTo>
                    <a:pt x="298488" y="135699"/>
                  </a:moveTo>
                  <a:lnTo>
                    <a:pt x="288175" y="123952"/>
                  </a:lnTo>
                  <a:lnTo>
                    <a:pt x="285178" y="117805"/>
                  </a:lnTo>
                  <a:lnTo>
                    <a:pt x="286080" y="111391"/>
                  </a:lnTo>
                  <a:lnTo>
                    <a:pt x="289775" y="106591"/>
                  </a:lnTo>
                  <a:lnTo>
                    <a:pt x="294081" y="102222"/>
                  </a:lnTo>
                  <a:lnTo>
                    <a:pt x="296989" y="97866"/>
                  </a:lnTo>
                  <a:lnTo>
                    <a:pt x="296506" y="93116"/>
                  </a:lnTo>
                  <a:lnTo>
                    <a:pt x="251688" y="13055"/>
                  </a:lnTo>
                  <a:lnTo>
                    <a:pt x="250253" y="14859"/>
                  </a:lnTo>
                  <a:lnTo>
                    <a:pt x="256895" y="33020"/>
                  </a:lnTo>
                  <a:lnTo>
                    <a:pt x="262382" y="50800"/>
                  </a:lnTo>
                  <a:lnTo>
                    <a:pt x="267068" y="69354"/>
                  </a:lnTo>
                  <a:lnTo>
                    <a:pt x="271322" y="89827"/>
                  </a:lnTo>
                  <a:lnTo>
                    <a:pt x="270675" y="97510"/>
                  </a:lnTo>
                  <a:lnTo>
                    <a:pt x="264706" y="114261"/>
                  </a:lnTo>
                  <a:lnTo>
                    <a:pt x="264210" y="121932"/>
                  </a:lnTo>
                  <a:lnTo>
                    <a:pt x="269252" y="128790"/>
                  </a:lnTo>
                  <a:lnTo>
                    <a:pt x="285419" y="137566"/>
                  </a:lnTo>
                  <a:lnTo>
                    <a:pt x="287794" y="142405"/>
                  </a:lnTo>
                  <a:lnTo>
                    <a:pt x="266420" y="213410"/>
                  </a:lnTo>
                  <a:lnTo>
                    <a:pt x="285191" y="183299"/>
                  </a:lnTo>
                  <a:lnTo>
                    <a:pt x="298488" y="135699"/>
                  </a:lnTo>
                  <a:close/>
                </a:path>
              </a:pathLst>
            </a:custGeom>
            <a:solidFill>
              <a:srgbClr val="3D608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90" name="object 4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100404" y="4001185"/>
              <a:ext cx="1391158" cy="694842"/>
            </a:xfrm>
            <a:prstGeom prst="rect">
              <a:avLst/>
            </a:prstGeom>
          </p:spPr>
        </p:pic>
        <p:sp>
          <p:nvSpPr>
            <p:cNvPr id="391" name="object 49"/>
            <p:cNvSpPr/>
            <p:nvPr/>
          </p:nvSpPr>
          <p:spPr>
            <a:xfrm>
              <a:off x="1647981" y="4275826"/>
              <a:ext cx="67945" cy="56515"/>
            </a:xfrm>
            <a:custGeom>
              <a:avLst/>
              <a:gdLst/>
              <a:ahLst/>
              <a:cxnLst/>
              <a:rect l="l" t="t" r="r" b="b"/>
              <a:pathLst>
                <a:path w="67944" h="56514">
                  <a:moveTo>
                    <a:pt x="55002" y="52228"/>
                  </a:moveTo>
                  <a:lnTo>
                    <a:pt x="54863" y="52679"/>
                  </a:lnTo>
                  <a:lnTo>
                    <a:pt x="61506" y="56248"/>
                  </a:lnTo>
                  <a:lnTo>
                    <a:pt x="55002" y="52228"/>
                  </a:lnTo>
                  <a:close/>
                </a:path>
                <a:path w="67944" h="56514">
                  <a:moveTo>
                    <a:pt x="431" y="0"/>
                  </a:moveTo>
                  <a:lnTo>
                    <a:pt x="0" y="18237"/>
                  </a:lnTo>
                  <a:lnTo>
                    <a:pt x="55002" y="52228"/>
                  </a:lnTo>
                  <a:lnTo>
                    <a:pt x="59943" y="36118"/>
                  </a:lnTo>
                  <a:lnTo>
                    <a:pt x="63244" y="23605"/>
                  </a:lnTo>
                  <a:lnTo>
                    <a:pt x="65551" y="12223"/>
                  </a:lnTo>
                  <a:lnTo>
                    <a:pt x="66905" y="3946"/>
                  </a:lnTo>
                  <a:lnTo>
                    <a:pt x="67348" y="74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0C848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2" name="object 50"/>
            <p:cNvSpPr/>
            <p:nvPr/>
          </p:nvSpPr>
          <p:spPr>
            <a:xfrm>
              <a:off x="1648413" y="4275826"/>
              <a:ext cx="67310" cy="32384"/>
            </a:xfrm>
            <a:custGeom>
              <a:avLst/>
              <a:gdLst/>
              <a:ahLst/>
              <a:cxnLst/>
              <a:rect l="l" t="t" r="r" b="b"/>
              <a:pathLst>
                <a:path w="67310" h="32385">
                  <a:moveTo>
                    <a:pt x="0" y="0"/>
                  </a:moveTo>
                  <a:lnTo>
                    <a:pt x="60744" y="31864"/>
                  </a:lnTo>
                  <a:lnTo>
                    <a:pt x="63487" y="20519"/>
                  </a:lnTo>
                  <a:lnTo>
                    <a:pt x="65411" y="10544"/>
                  </a:lnTo>
                  <a:lnTo>
                    <a:pt x="66916" y="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3" name="object 51"/>
            <p:cNvSpPr/>
            <p:nvPr/>
          </p:nvSpPr>
          <p:spPr>
            <a:xfrm>
              <a:off x="4699765" y="4506813"/>
              <a:ext cx="1639570" cy="1893570"/>
            </a:xfrm>
            <a:custGeom>
              <a:avLst/>
              <a:gdLst/>
              <a:ahLst/>
              <a:cxnLst/>
              <a:rect l="l" t="t" r="r" b="b"/>
              <a:pathLst>
                <a:path w="1639570" h="1893570">
                  <a:moveTo>
                    <a:pt x="819797" y="0"/>
                  </a:moveTo>
                  <a:lnTo>
                    <a:pt x="0" y="473290"/>
                  </a:lnTo>
                  <a:lnTo>
                    <a:pt x="0" y="1419834"/>
                  </a:lnTo>
                  <a:lnTo>
                    <a:pt x="819797" y="1893112"/>
                  </a:lnTo>
                  <a:lnTo>
                    <a:pt x="1639455" y="1419834"/>
                  </a:lnTo>
                  <a:lnTo>
                    <a:pt x="1639455" y="473290"/>
                  </a:lnTo>
                  <a:lnTo>
                    <a:pt x="819797" y="0"/>
                  </a:lnTo>
                  <a:close/>
                </a:path>
              </a:pathLst>
            </a:custGeom>
            <a:solidFill>
              <a:srgbClr val="97B0C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94" name="object 5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4144060" y="4755616"/>
              <a:ext cx="2648800" cy="1422400"/>
            </a:xfrm>
            <a:prstGeom prst="rect">
              <a:avLst/>
            </a:prstGeom>
          </p:spPr>
        </p:pic>
        <p:pic>
          <p:nvPicPr>
            <p:cNvPr id="395" name="object 5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5127260" y="5073195"/>
              <a:ext cx="86106" cy="103987"/>
            </a:xfrm>
            <a:prstGeom prst="rect">
              <a:avLst/>
            </a:prstGeom>
          </p:spPr>
        </p:pic>
        <p:pic>
          <p:nvPicPr>
            <p:cNvPr id="396" name="object 54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5295322" y="5120322"/>
              <a:ext cx="606887" cy="256552"/>
            </a:xfrm>
            <a:prstGeom prst="rect">
              <a:avLst/>
            </a:prstGeom>
          </p:spPr>
        </p:pic>
        <p:sp>
          <p:nvSpPr>
            <p:cNvPr id="397" name="object 55"/>
            <p:cNvSpPr/>
            <p:nvPr/>
          </p:nvSpPr>
          <p:spPr>
            <a:xfrm>
              <a:off x="5661945" y="5076572"/>
              <a:ext cx="718820" cy="1327785"/>
            </a:xfrm>
            <a:custGeom>
              <a:avLst/>
              <a:gdLst/>
              <a:ahLst/>
              <a:cxnLst/>
              <a:rect l="l" t="t" r="r" b="b"/>
              <a:pathLst>
                <a:path w="718820" h="1327785">
                  <a:moveTo>
                    <a:pt x="451119" y="0"/>
                  </a:moveTo>
                  <a:lnTo>
                    <a:pt x="399291" y="3360"/>
                  </a:lnTo>
                  <a:lnTo>
                    <a:pt x="302625" y="11025"/>
                  </a:lnTo>
                  <a:lnTo>
                    <a:pt x="241331" y="24082"/>
                  </a:lnTo>
                  <a:lnTo>
                    <a:pt x="201802" y="62918"/>
                  </a:lnTo>
                  <a:lnTo>
                    <a:pt x="186989" y="110356"/>
                  </a:lnTo>
                  <a:lnTo>
                    <a:pt x="161401" y="200293"/>
                  </a:lnTo>
                  <a:lnTo>
                    <a:pt x="160025" y="212235"/>
                  </a:lnTo>
                  <a:lnTo>
                    <a:pt x="155066" y="243227"/>
                  </a:lnTo>
                  <a:lnTo>
                    <a:pt x="145274" y="286012"/>
                  </a:lnTo>
                  <a:lnTo>
                    <a:pt x="129397" y="333338"/>
                  </a:lnTo>
                  <a:lnTo>
                    <a:pt x="51273" y="524979"/>
                  </a:lnTo>
                  <a:lnTo>
                    <a:pt x="13397" y="619337"/>
                  </a:lnTo>
                  <a:lnTo>
                    <a:pt x="2524" y="647396"/>
                  </a:lnTo>
                  <a:lnTo>
                    <a:pt x="0" y="685627"/>
                  </a:lnTo>
                  <a:lnTo>
                    <a:pt x="12906" y="727721"/>
                  </a:lnTo>
                  <a:lnTo>
                    <a:pt x="34813" y="764590"/>
                  </a:lnTo>
                  <a:lnTo>
                    <a:pt x="59293" y="787147"/>
                  </a:lnTo>
                  <a:lnTo>
                    <a:pt x="84234" y="792339"/>
                  </a:lnTo>
                  <a:lnTo>
                    <a:pt x="110997" y="786118"/>
                  </a:lnTo>
                  <a:lnTo>
                    <a:pt x="138070" y="772935"/>
                  </a:lnTo>
                  <a:lnTo>
                    <a:pt x="183022" y="745492"/>
                  </a:lnTo>
                  <a:lnTo>
                    <a:pt x="192770" y="740610"/>
                  </a:lnTo>
                  <a:lnTo>
                    <a:pt x="196230" y="741721"/>
                  </a:lnTo>
                  <a:lnTo>
                    <a:pt x="196453" y="747955"/>
                  </a:lnTo>
                  <a:lnTo>
                    <a:pt x="190926" y="789677"/>
                  </a:lnTo>
                  <a:lnTo>
                    <a:pt x="178530" y="886804"/>
                  </a:lnTo>
                  <a:lnTo>
                    <a:pt x="165538" y="997275"/>
                  </a:lnTo>
                  <a:lnTo>
                    <a:pt x="158226" y="1079031"/>
                  </a:lnTo>
                  <a:lnTo>
                    <a:pt x="159387" y="1115806"/>
                  </a:lnTo>
                  <a:lnTo>
                    <a:pt x="164407" y="1165002"/>
                  </a:lnTo>
                  <a:lnTo>
                    <a:pt x="171932" y="1220677"/>
                  </a:lnTo>
                  <a:lnTo>
                    <a:pt x="180610" y="1276890"/>
                  </a:lnTo>
                  <a:lnTo>
                    <a:pt x="189087" y="1327697"/>
                  </a:lnTo>
                  <a:lnTo>
                    <a:pt x="348726" y="1327697"/>
                  </a:lnTo>
                  <a:lnTo>
                    <a:pt x="348345" y="1319976"/>
                  </a:lnTo>
                  <a:lnTo>
                    <a:pt x="348472" y="1312660"/>
                  </a:lnTo>
                  <a:lnTo>
                    <a:pt x="351095" y="1288325"/>
                  </a:lnTo>
                  <a:lnTo>
                    <a:pt x="353583" y="1273694"/>
                  </a:lnTo>
                  <a:lnTo>
                    <a:pt x="358215" y="1254810"/>
                  </a:lnTo>
                  <a:lnTo>
                    <a:pt x="366633" y="1223938"/>
                  </a:lnTo>
                  <a:lnTo>
                    <a:pt x="400923" y="1327697"/>
                  </a:lnTo>
                  <a:lnTo>
                    <a:pt x="578723" y="1327697"/>
                  </a:lnTo>
                  <a:lnTo>
                    <a:pt x="571103" y="1294102"/>
                  </a:lnTo>
                  <a:lnTo>
                    <a:pt x="564245" y="1260673"/>
                  </a:lnTo>
                  <a:lnTo>
                    <a:pt x="559292" y="1231207"/>
                  </a:lnTo>
                  <a:lnTo>
                    <a:pt x="557387" y="1209498"/>
                  </a:lnTo>
                  <a:lnTo>
                    <a:pt x="557492" y="1183619"/>
                  </a:lnTo>
                  <a:lnTo>
                    <a:pt x="564118" y="1001155"/>
                  </a:lnTo>
                  <a:lnTo>
                    <a:pt x="602726" y="985686"/>
                  </a:lnTo>
                  <a:lnTo>
                    <a:pt x="614185" y="982186"/>
                  </a:lnTo>
                  <a:lnTo>
                    <a:pt x="620585" y="978925"/>
                  </a:lnTo>
                  <a:lnTo>
                    <a:pt x="624246" y="974019"/>
                  </a:lnTo>
                  <a:lnTo>
                    <a:pt x="627491" y="965582"/>
                  </a:lnTo>
                  <a:lnTo>
                    <a:pt x="612124" y="863474"/>
                  </a:lnTo>
                  <a:lnTo>
                    <a:pt x="651573" y="773487"/>
                  </a:lnTo>
                  <a:lnTo>
                    <a:pt x="680864" y="705092"/>
                  </a:lnTo>
                  <a:lnTo>
                    <a:pt x="698738" y="660287"/>
                  </a:lnTo>
                  <a:lnTo>
                    <a:pt x="706689" y="596232"/>
                  </a:lnTo>
                  <a:lnTo>
                    <a:pt x="710465" y="541561"/>
                  </a:lnTo>
                  <a:lnTo>
                    <a:pt x="713771" y="478901"/>
                  </a:lnTo>
                  <a:lnTo>
                    <a:pt x="716358" y="413581"/>
                  </a:lnTo>
                  <a:lnTo>
                    <a:pt x="717972" y="350932"/>
                  </a:lnTo>
                  <a:lnTo>
                    <a:pt x="718363" y="296284"/>
                  </a:lnTo>
                  <a:lnTo>
                    <a:pt x="717280" y="254966"/>
                  </a:lnTo>
                  <a:lnTo>
                    <a:pt x="705703" y="201963"/>
                  </a:lnTo>
                  <a:lnTo>
                    <a:pt x="684768" y="170137"/>
                  </a:lnTo>
                  <a:lnTo>
                    <a:pt x="663451" y="153007"/>
                  </a:lnTo>
                  <a:lnTo>
                    <a:pt x="650732" y="144095"/>
                  </a:lnTo>
                  <a:lnTo>
                    <a:pt x="644588" y="136867"/>
                  </a:lnTo>
                  <a:lnTo>
                    <a:pt x="518144" y="15698"/>
                  </a:lnTo>
                  <a:lnTo>
                    <a:pt x="475753" y="218"/>
                  </a:lnTo>
                  <a:lnTo>
                    <a:pt x="451119" y="0"/>
                  </a:lnTo>
                  <a:close/>
                </a:path>
              </a:pathLst>
            </a:custGeom>
            <a:solidFill>
              <a:srgbClr val="7472A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98" name="object 56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5663450" y="5081955"/>
              <a:ext cx="381380" cy="645020"/>
            </a:xfrm>
            <a:prstGeom prst="rect">
              <a:avLst/>
            </a:prstGeom>
          </p:spPr>
        </p:pic>
        <p:sp>
          <p:nvSpPr>
            <p:cNvPr id="399" name="object 57"/>
            <p:cNvSpPr/>
            <p:nvPr/>
          </p:nvSpPr>
          <p:spPr>
            <a:xfrm>
              <a:off x="5820171" y="5785525"/>
              <a:ext cx="474345" cy="619125"/>
            </a:xfrm>
            <a:custGeom>
              <a:avLst/>
              <a:gdLst/>
              <a:ahLst/>
              <a:cxnLst/>
              <a:rect l="l" t="t" r="r" b="b"/>
              <a:pathLst>
                <a:path w="474345" h="619125">
                  <a:moveTo>
                    <a:pt x="46227" y="0"/>
                  </a:moveTo>
                  <a:lnTo>
                    <a:pt x="35559" y="36080"/>
                  </a:lnTo>
                  <a:lnTo>
                    <a:pt x="38353" y="36766"/>
                  </a:lnTo>
                  <a:lnTo>
                    <a:pt x="38226" y="39001"/>
                  </a:lnTo>
                  <a:lnTo>
                    <a:pt x="32700" y="80723"/>
                  </a:lnTo>
                  <a:lnTo>
                    <a:pt x="20304" y="177850"/>
                  </a:lnTo>
                  <a:lnTo>
                    <a:pt x="7312" y="288322"/>
                  </a:lnTo>
                  <a:lnTo>
                    <a:pt x="0" y="370078"/>
                  </a:lnTo>
                  <a:lnTo>
                    <a:pt x="1161" y="406852"/>
                  </a:lnTo>
                  <a:lnTo>
                    <a:pt x="6181" y="456048"/>
                  </a:lnTo>
                  <a:lnTo>
                    <a:pt x="13706" y="511724"/>
                  </a:lnTo>
                  <a:lnTo>
                    <a:pt x="22384" y="567936"/>
                  </a:lnTo>
                  <a:lnTo>
                    <a:pt x="30860" y="618744"/>
                  </a:lnTo>
                  <a:lnTo>
                    <a:pt x="190499" y="618744"/>
                  </a:lnTo>
                  <a:lnTo>
                    <a:pt x="190118" y="611022"/>
                  </a:lnTo>
                  <a:lnTo>
                    <a:pt x="190245" y="603707"/>
                  </a:lnTo>
                  <a:lnTo>
                    <a:pt x="195357" y="564740"/>
                  </a:lnTo>
                  <a:lnTo>
                    <a:pt x="208406" y="514985"/>
                  </a:lnTo>
                  <a:lnTo>
                    <a:pt x="400428" y="514985"/>
                  </a:lnTo>
                  <a:lnTo>
                    <a:pt x="399160" y="500545"/>
                  </a:lnTo>
                  <a:lnTo>
                    <a:pt x="400002" y="444336"/>
                  </a:lnTo>
                  <a:lnTo>
                    <a:pt x="402000" y="390025"/>
                  </a:lnTo>
                  <a:lnTo>
                    <a:pt x="405891" y="292201"/>
                  </a:lnTo>
                  <a:lnTo>
                    <a:pt x="444499" y="276733"/>
                  </a:lnTo>
                  <a:lnTo>
                    <a:pt x="455959" y="273232"/>
                  </a:lnTo>
                  <a:lnTo>
                    <a:pt x="462359" y="269971"/>
                  </a:lnTo>
                  <a:lnTo>
                    <a:pt x="466020" y="265065"/>
                  </a:lnTo>
                  <a:lnTo>
                    <a:pt x="469264" y="256628"/>
                  </a:lnTo>
                  <a:lnTo>
                    <a:pt x="453897" y="154520"/>
                  </a:lnTo>
                  <a:lnTo>
                    <a:pt x="474217" y="108153"/>
                  </a:lnTo>
                  <a:lnTo>
                    <a:pt x="46227" y="0"/>
                  </a:lnTo>
                  <a:close/>
                </a:path>
                <a:path w="474345" h="619125">
                  <a:moveTo>
                    <a:pt x="400428" y="514985"/>
                  </a:moveTo>
                  <a:lnTo>
                    <a:pt x="208406" y="514985"/>
                  </a:lnTo>
                  <a:lnTo>
                    <a:pt x="242696" y="618744"/>
                  </a:lnTo>
                  <a:lnTo>
                    <a:pt x="420496" y="618744"/>
                  </a:lnTo>
                  <a:lnTo>
                    <a:pt x="412876" y="585148"/>
                  </a:lnTo>
                  <a:lnTo>
                    <a:pt x="406018" y="551719"/>
                  </a:lnTo>
                  <a:lnTo>
                    <a:pt x="401065" y="522253"/>
                  </a:lnTo>
                  <a:lnTo>
                    <a:pt x="400428" y="514985"/>
                  </a:lnTo>
                  <a:close/>
                </a:path>
              </a:pathLst>
            </a:custGeom>
            <a:solidFill>
              <a:srgbClr val="4F75A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00" name="object 58"/>
            <p:cNvSpPr/>
            <p:nvPr/>
          </p:nvSpPr>
          <p:spPr>
            <a:xfrm>
              <a:off x="5893549" y="5878868"/>
              <a:ext cx="366395" cy="525780"/>
            </a:xfrm>
            <a:custGeom>
              <a:avLst/>
              <a:gdLst/>
              <a:ahLst/>
              <a:cxnLst/>
              <a:rect l="l" t="t" r="r" b="b"/>
              <a:pathLst>
                <a:path w="366395" h="525779">
                  <a:moveTo>
                    <a:pt x="134899" y="421982"/>
                  </a:moveTo>
                  <a:lnTo>
                    <a:pt x="106972" y="341985"/>
                  </a:lnTo>
                  <a:lnTo>
                    <a:pt x="87337" y="282943"/>
                  </a:lnTo>
                  <a:lnTo>
                    <a:pt x="68160" y="221653"/>
                  </a:lnTo>
                  <a:lnTo>
                    <a:pt x="52641" y="165989"/>
                  </a:lnTo>
                  <a:lnTo>
                    <a:pt x="43967" y="123774"/>
                  </a:lnTo>
                  <a:lnTo>
                    <a:pt x="38214" y="80645"/>
                  </a:lnTo>
                  <a:lnTo>
                    <a:pt x="32753" y="53378"/>
                  </a:lnTo>
                  <a:lnTo>
                    <a:pt x="24396" y="30365"/>
                  </a:lnTo>
                  <a:lnTo>
                    <a:pt x="9931" y="0"/>
                  </a:lnTo>
                  <a:lnTo>
                    <a:pt x="11150" y="17043"/>
                  </a:lnTo>
                  <a:lnTo>
                    <a:pt x="13550" y="61366"/>
                  </a:lnTo>
                  <a:lnTo>
                    <a:pt x="15176" y="122707"/>
                  </a:lnTo>
                  <a:lnTo>
                    <a:pt x="14122" y="190817"/>
                  </a:lnTo>
                  <a:lnTo>
                    <a:pt x="11849" y="232562"/>
                  </a:lnTo>
                  <a:lnTo>
                    <a:pt x="8699" y="282943"/>
                  </a:lnTo>
                  <a:lnTo>
                    <a:pt x="5473" y="335000"/>
                  </a:lnTo>
                  <a:lnTo>
                    <a:pt x="2540" y="389255"/>
                  </a:lnTo>
                  <a:lnTo>
                    <a:pt x="520" y="441223"/>
                  </a:lnTo>
                  <a:lnTo>
                    <a:pt x="0" y="487680"/>
                  </a:lnTo>
                  <a:lnTo>
                    <a:pt x="1549" y="525411"/>
                  </a:lnTo>
                  <a:lnTo>
                    <a:pt x="117119" y="525411"/>
                  </a:lnTo>
                  <a:lnTo>
                    <a:pt x="116738" y="517690"/>
                  </a:lnTo>
                  <a:lnTo>
                    <a:pt x="116865" y="510374"/>
                  </a:lnTo>
                  <a:lnTo>
                    <a:pt x="117500" y="504151"/>
                  </a:lnTo>
                  <a:lnTo>
                    <a:pt x="121272" y="479907"/>
                  </a:lnTo>
                  <a:lnTo>
                    <a:pt x="126822" y="454037"/>
                  </a:lnTo>
                  <a:lnTo>
                    <a:pt x="132054" y="432689"/>
                  </a:lnTo>
                  <a:lnTo>
                    <a:pt x="134899" y="421982"/>
                  </a:lnTo>
                  <a:close/>
                </a:path>
                <a:path w="366395" h="525779">
                  <a:moveTo>
                    <a:pt x="366293" y="184924"/>
                  </a:moveTo>
                  <a:lnTo>
                    <a:pt x="114071" y="137185"/>
                  </a:lnTo>
                  <a:lnTo>
                    <a:pt x="115392" y="163550"/>
                  </a:lnTo>
                  <a:lnTo>
                    <a:pt x="120802" y="226656"/>
                  </a:lnTo>
                  <a:lnTo>
                    <a:pt x="132397" y="302526"/>
                  </a:lnTo>
                  <a:lnTo>
                    <a:pt x="152298" y="367182"/>
                  </a:lnTo>
                  <a:lnTo>
                    <a:pt x="172631" y="403542"/>
                  </a:lnTo>
                  <a:lnTo>
                    <a:pt x="198945" y="444055"/>
                  </a:lnTo>
                  <a:lnTo>
                    <a:pt x="254660" y="525411"/>
                  </a:lnTo>
                  <a:lnTo>
                    <a:pt x="347116" y="525411"/>
                  </a:lnTo>
                  <a:lnTo>
                    <a:pt x="339496" y="491807"/>
                  </a:lnTo>
                  <a:lnTo>
                    <a:pt x="332638" y="458381"/>
                  </a:lnTo>
                  <a:lnTo>
                    <a:pt x="327685" y="428917"/>
                  </a:lnTo>
                  <a:lnTo>
                    <a:pt x="325780" y="407212"/>
                  </a:lnTo>
                  <a:lnTo>
                    <a:pt x="325882" y="381330"/>
                  </a:lnTo>
                  <a:lnTo>
                    <a:pt x="326618" y="351002"/>
                  </a:lnTo>
                  <a:lnTo>
                    <a:pt x="332511" y="198869"/>
                  </a:lnTo>
                  <a:lnTo>
                    <a:pt x="342734" y="194043"/>
                  </a:lnTo>
                  <a:lnTo>
                    <a:pt x="353504" y="189522"/>
                  </a:lnTo>
                  <a:lnTo>
                    <a:pt x="366293" y="184924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01" name="object 59"/>
            <p:cNvSpPr/>
            <p:nvPr/>
          </p:nvSpPr>
          <p:spPr>
            <a:xfrm>
              <a:off x="5847858" y="5106863"/>
              <a:ext cx="351155" cy="708660"/>
            </a:xfrm>
            <a:custGeom>
              <a:avLst/>
              <a:gdLst/>
              <a:ahLst/>
              <a:cxnLst/>
              <a:rect l="l" t="t" r="r" b="b"/>
              <a:pathLst>
                <a:path w="351154" h="708660">
                  <a:moveTo>
                    <a:pt x="195453" y="0"/>
                  </a:moveTo>
                  <a:lnTo>
                    <a:pt x="165433" y="17154"/>
                  </a:lnTo>
                  <a:lnTo>
                    <a:pt x="137427" y="33754"/>
                  </a:lnTo>
                  <a:lnTo>
                    <a:pt x="109220" y="51396"/>
                  </a:lnTo>
                  <a:lnTo>
                    <a:pt x="152273" y="51777"/>
                  </a:lnTo>
                  <a:lnTo>
                    <a:pt x="135255" y="86702"/>
                  </a:lnTo>
                  <a:lnTo>
                    <a:pt x="66421" y="142875"/>
                  </a:lnTo>
                  <a:lnTo>
                    <a:pt x="59563" y="124663"/>
                  </a:lnTo>
                  <a:lnTo>
                    <a:pt x="42858" y="175233"/>
                  </a:lnTo>
                  <a:lnTo>
                    <a:pt x="27093" y="229859"/>
                  </a:lnTo>
                  <a:lnTo>
                    <a:pt x="13724" y="281285"/>
                  </a:lnTo>
                  <a:lnTo>
                    <a:pt x="4207" y="322256"/>
                  </a:lnTo>
                  <a:lnTo>
                    <a:pt x="0" y="345516"/>
                  </a:lnTo>
                  <a:lnTo>
                    <a:pt x="308" y="376308"/>
                  </a:lnTo>
                  <a:lnTo>
                    <a:pt x="3015" y="432358"/>
                  </a:lnTo>
                  <a:lnTo>
                    <a:pt x="10319" y="569286"/>
                  </a:lnTo>
                  <a:lnTo>
                    <a:pt x="12264" y="624694"/>
                  </a:lnTo>
                  <a:lnTo>
                    <a:pt x="11303" y="654418"/>
                  </a:lnTo>
                  <a:lnTo>
                    <a:pt x="9147" y="667779"/>
                  </a:lnTo>
                  <a:lnTo>
                    <a:pt x="10445" y="673112"/>
                  </a:lnTo>
                  <a:lnTo>
                    <a:pt x="13981" y="675160"/>
                  </a:lnTo>
                  <a:lnTo>
                    <a:pt x="18542" y="678662"/>
                  </a:lnTo>
                  <a:lnTo>
                    <a:pt x="23387" y="683480"/>
                  </a:lnTo>
                  <a:lnTo>
                    <a:pt x="34448" y="688200"/>
                  </a:lnTo>
                  <a:lnTo>
                    <a:pt x="60225" y="695625"/>
                  </a:lnTo>
                  <a:lnTo>
                    <a:pt x="109220" y="708558"/>
                  </a:lnTo>
                  <a:lnTo>
                    <a:pt x="112853" y="696198"/>
                  </a:lnTo>
                  <a:lnTo>
                    <a:pt x="121618" y="663436"/>
                  </a:lnTo>
                  <a:lnTo>
                    <a:pt x="132312" y="616752"/>
                  </a:lnTo>
                  <a:lnTo>
                    <a:pt x="141732" y="562622"/>
                  </a:lnTo>
                  <a:lnTo>
                    <a:pt x="152666" y="525114"/>
                  </a:lnTo>
                  <a:lnTo>
                    <a:pt x="174192" y="478765"/>
                  </a:lnTo>
                  <a:lnTo>
                    <a:pt x="202777" y="427363"/>
                  </a:lnTo>
                  <a:lnTo>
                    <a:pt x="234892" y="374698"/>
                  </a:lnTo>
                  <a:lnTo>
                    <a:pt x="267008" y="324558"/>
                  </a:lnTo>
                  <a:lnTo>
                    <a:pt x="295593" y="280734"/>
                  </a:lnTo>
                  <a:lnTo>
                    <a:pt x="317119" y="247015"/>
                  </a:lnTo>
                  <a:lnTo>
                    <a:pt x="339635" y="207774"/>
                  </a:lnTo>
                  <a:lnTo>
                    <a:pt x="350091" y="172885"/>
                  </a:lnTo>
                  <a:lnTo>
                    <a:pt x="351141" y="122717"/>
                  </a:lnTo>
                  <a:lnTo>
                    <a:pt x="345440" y="37642"/>
                  </a:lnTo>
                  <a:lnTo>
                    <a:pt x="202565" y="111391"/>
                  </a:lnTo>
                  <a:lnTo>
                    <a:pt x="1954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02" name="object 60"/>
            <p:cNvSpPr/>
            <p:nvPr/>
          </p:nvSpPr>
          <p:spPr>
            <a:xfrm>
              <a:off x="5847857" y="5226522"/>
              <a:ext cx="95250" cy="568960"/>
            </a:xfrm>
            <a:custGeom>
              <a:avLst/>
              <a:gdLst/>
              <a:ahLst/>
              <a:cxnLst/>
              <a:rect l="l" t="t" r="r" b="b"/>
              <a:pathLst>
                <a:path w="95250" h="568960">
                  <a:moveTo>
                    <a:pt x="94869" y="0"/>
                  </a:moveTo>
                  <a:lnTo>
                    <a:pt x="66421" y="23215"/>
                  </a:lnTo>
                  <a:lnTo>
                    <a:pt x="59563" y="5003"/>
                  </a:lnTo>
                  <a:lnTo>
                    <a:pt x="42858" y="55578"/>
                  </a:lnTo>
                  <a:lnTo>
                    <a:pt x="27093" y="110205"/>
                  </a:lnTo>
                  <a:lnTo>
                    <a:pt x="13724" y="161629"/>
                  </a:lnTo>
                  <a:lnTo>
                    <a:pt x="4207" y="202597"/>
                  </a:lnTo>
                  <a:lnTo>
                    <a:pt x="0" y="225856"/>
                  </a:lnTo>
                  <a:lnTo>
                    <a:pt x="308" y="256649"/>
                  </a:lnTo>
                  <a:lnTo>
                    <a:pt x="3015" y="312698"/>
                  </a:lnTo>
                  <a:lnTo>
                    <a:pt x="10319" y="449627"/>
                  </a:lnTo>
                  <a:lnTo>
                    <a:pt x="12264" y="505035"/>
                  </a:lnTo>
                  <a:lnTo>
                    <a:pt x="11303" y="534758"/>
                  </a:lnTo>
                  <a:lnTo>
                    <a:pt x="9147" y="548119"/>
                  </a:lnTo>
                  <a:lnTo>
                    <a:pt x="10445" y="553453"/>
                  </a:lnTo>
                  <a:lnTo>
                    <a:pt x="13981" y="555500"/>
                  </a:lnTo>
                  <a:lnTo>
                    <a:pt x="18542" y="559003"/>
                  </a:lnTo>
                  <a:lnTo>
                    <a:pt x="20320" y="561276"/>
                  </a:lnTo>
                  <a:lnTo>
                    <a:pt x="28956" y="564794"/>
                  </a:lnTo>
                  <a:lnTo>
                    <a:pt x="60800" y="518675"/>
                  </a:lnTo>
                  <a:lnTo>
                    <a:pt x="65024" y="476364"/>
                  </a:lnTo>
                  <a:lnTo>
                    <a:pt x="69460" y="421293"/>
                  </a:lnTo>
                  <a:lnTo>
                    <a:pt x="73489" y="360110"/>
                  </a:lnTo>
                  <a:lnTo>
                    <a:pt x="76494" y="299464"/>
                  </a:lnTo>
                  <a:lnTo>
                    <a:pt x="77858" y="246003"/>
                  </a:lnTo>
                  <a:lnTo>
                    <a:pt x="76962" y="206375"/>
                  </a:lnTo>
                  <a:lnTo>
                    <a:pt x="74209" y="164729"/>
                  </a:lnTo>
                  <a:lnTo>
                    <a:pt x="74469" y="140104"/>
                  </a:lnTo>
                  <a:lnTo>
                    <a:pt x="78801" y="122830"/>
                  </a:lnTo>
                  <a:lnTo>
                    <a:pt x="88265" y="103238"/>
                  </a:lnTo>
                  <a:lnTo>
                    <a:pt x="89671" y="92990"/>
                  </a:lnTo>
                  <a:lnTo>
                    <a:pt x="92567" y="67306"/>
                  </a:lnTo>
                  <a:lnTo>
                    <a:pt x="94962" y="33779"/>
                  </a:lnTo>
                  <a:lnTo>
                    <a:pt x="94869" y="0"/>
                  </a:lnTo>
                  <a:close/>
                </a:path>
              </a:pathLst>
            </a:custGeom>
            <a:solidFill>
              <a:srgbClr val="AEC3D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03" name="object 61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5935611" y="5121897"/>
              <a:ext cx="444702" cy="955055"/>
            </a:xfrm>
            <a:prstGeom prst="rect">
              <a:avLst/>
            </a:prstGeom>
          </p:spPr>
        </p:pic>
        <p:sp>
          <p:nvSpPr>
            <p:cNvPr id="404" name="object 62"/>
            <p:cNvSpPr/>
            <p:nvPr/>
          </p:nvSpPr>
          <p:spPr>
            <a:xfrm>
              <a:off x="6117479" y="5220668"/>
              <a:ext cx="262890" cy="841375"/>
            </a:xfrm>
            <a:custGeom>
              <a:avLst/>
              <a:gdLst/>
              <a:ahLst/>
              <a:cxnLst/>
              <a:rect l="l" t="t" r="r" b="b"/>
              <a:pathLst>
                <a:path w="262889" h="841375">
                  <a:moveTo>
                    <a:pt x="195199" y="0"/>
                  </a:moveTo>
                  <a:lnTo>
                    <a:pt x="185675" y="400"/>
                  </a:lnTo>
                  <a:lnTo>
                    <a:pt x="167116" y="6154"/>
                  </a:lnTo>
                  <a:lnTo>
                    <a:pt x="154533" y="24094"/>
                  </a:lnTo>
                  <a:lnTo>
                    <a:pt x="162941" y="61048"/>
                  </a:lnTo>
                  <a:lnTo>
                    <a:pt x="175454" y="101237"/>
                  </a:lnTo>
                  <a:lnTo>
                    <a:pt x="181807" y="153257"/>
                  </a:lnTo>
                  <a:lnTo>
                    <a:pt x="183229" y="211753"/>
                  </a:lnTo>
                  <a:lnTo>
                    <a:pt x="180946" y="271366"/>
                  </a:lnTo>
                  <a:lnTo>
                    <a:pt x="176187" y="326739"/>
                  </a:lnTo>
                  <a:lnTo>
                    <a:pt x="164329" y="417439"/>
                  </a:lnTo>
                  <a:lnTo>
                    <a:pt x="152431" y="525679"/>
                  </a:lnTo>
                  <a:lnTo>
                    <a:pt x="145015" y="578339"/>
                  </a:lnTo>
                  <a:lnTo>
                    <a:pt x="135707" y="622918"/>
                  </a:lnTo>
                  <a:lnTo>
                    <a:pt x="106816" y="681659"/>
                  </a:lnTo>
                  <a:lnTo>
                    <a:pt x="56513" y="734867"/>
                  </a:lnTo>
                  <a:lnTo>
                    <a:pt x="0" y="785063"/>
                  </a:lnTo>
                  <a:lnTo>
                    <a:pt x="102616" y="840765"/>
                  </a:lnTo>
                  <a:lnTo>
                    <a:pt x="162433" y="705942"/>
                  </a:lnTo>
                  <a:lnTo>
                    <a:pt x="206390" y="605280"/>
                  </a:lnTo>
                  <a:lnTo>
                    <a:pt x="229494" y="550892"/>
                  </a:lnTo>
                  <a:lnTo>
                    <a:pt x="247163" y="493488"/>
                  </a:lnTo>
                  <a:lnTo>
                    <a:pt x="251156" y="452136"/>
                  </a:lnTo>
                  <a:lnTo>
                    <a:pt x="254931" y="397465"/>
                  </a:lnTo>
                  <a:lnTo>
                    <a:pt x="258238" y="334805"/>
                  </a:lnTo>
                  <a:lnTo>
                    <a:pt x="260825" y="269485"/>
                  </a:lnTo>
                  <a:lnTo>
                    <a:pt x="262439" y="206836"/>
                  </a:lnTo>
                  <a:lnTo>
                    <a:pt x="262830" y="152188"/>
                  </a:lnTo>
                  <a:lnTo>
                    <a:pt x="261747" y="110871"/>
                  </a:lnTo>
                  <a:lnTo>
                    <a:pt x="250170" y="57867"/>
                  </a:lnTo>
                  <a:lnTo>
                    <a:pt x="229235" y="26041"/>
                  </a:lnTo>
                  <a:lnTo>
                    <a:pt x="207918" y="8911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7472A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05" name="object 6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5954281" y="5047881"/>
              <a:ext cx="270776" cy="543013"/>
            </a:xfrm>
            <a:prstGeom prst="rect">
              <a:avLst/>
            </a:prstGeom>
          </p:spPr>
        </p:pic>
        <p:sp>
          <p:nvSpPr>
            <p:cNvPr id="406" name="object 64"/>
            <p:cNvSpPr/>
            <p:nvPr/>
          </p:nvSpPr>
          <p:spPr>
            <a:xfrm>
              <a:off x="6109224" y="5330192"/>
              <a:ext cx="128270" cy="672465"/>
            </a:xfrm>
            <a:custGeom>
              <a:avLst/>
              <a:gdLst/>
              <a:ahLst/>
              <a:cxnLst/>
              <a:rect l="l" t="t" r="r" b="b"/>
              <a:pathLst>
                <a:path w="128270" h="672464">
                  <a:moveTo>
                    <a:pt x="127888" y="0"/>
                  </a:moveTo>
                  <a:lnTo>
                    <a:pt x="125180" y="5639"/>
                  </a:lnTo>
                  <a:lnTo>
                    <a:pt x="118602" y="21139"/>
                  </a:lnTo>
                  <a:lnTo>
                    <a:pt x="110476" y="44373"/>
                  </a:lnTo>
                  <a:lnTo>
                    <a:pt x="103123" y="73215"/>
                  </a:lnTo>
                  <a:lnTo>
                    <a:pt x="91688" y="112196"/>
                  </a:lnTo>
                  <a:lnTo>
                    <a:pt x="71048" y="170680"/>
                  </a:lnTo>
                  <a:lnTo>
                    <a:pt x="46842" y="235253"/>
                  </a:lnTo>
                  <a:lnTo>
                    <a:pt x="24709" y="292500"/>
                  </a:lnTo>
                  <a:lnTo>
                    <a:pt x="10286" y="329006"/>
                  </a:lnTo>
                  <a:lnTo>
                    <a:pt x="6494" y="365430"/>
                  </a:lnTo>
                  <a:lnTo>
                    <a:pt x="12144" y="413067"/>
                  </a:lnTo>
                  <a:lnTo>
                    <a:pt x="20484" y="460704"/>
                  </a:lnTo>
                  <a:lnTo>
                    <a:pt x="24764" y="497128"/>
                  </a:lnTo>
                  <a:lnTo>
                    <a:pt x="24378" y="520170"/>
                  </a:lnTo>
                  <a:lnTo>
                    <a:pt x="21669" y="546114"/>
                  </a:lnTo>
                  <a:lnTo>
                    <a:pt x="14317" y="591395"/>
                  </a:lnTo>
                  <a:lnTo>
                    <a:pt x="0" y="672452"/>
                  </a:lnTo>
                  <a:lnTo>
                    <a:pt x="114553" y="355828"/>
                  </a:lnTo>
                  <a:lnTo>
                    <a:pt x="127888" y="0"/>
                  </a:lnTo>
                  <a:close/>
                </a:path>
              </a:pathLst>
            </a:custGeom>
            <a:solidFill>
              <a:srgbClr val="7472A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07" name="object 65"/>
            <p:cNvSpPr/>
            <p:nvPr/>
          </p:nvSpPr>
          <p:spPr>
            <a:xfrm>
              <a:off x="5822077" y="5082987"/>
              <a:ext cx="238760" cy="397510"/>
            </a:xfrm>
            <a:custGeom>
              <a:avLst/>
              <a:gdLst/>
              <a:ahLst/>
              <a:cxnLst/>
              <a:rect l="l" t="t" r="r" b="b"/>
              <a:pathLst>
                <a:path w="238760" h="397510">
                  <a:moveTo>
                    <a:pt x="238760" y="0"/>
                  </a:moveTo>
                  <a:lnTo>
                    <a:pt x="183949" y="13705"/>
                  </a:lnTo>
                  <a:lnTo>
                    <a:pt x="141573" y="45007"/>
                  </a:lnTo>
                  <a:lnTo>
                    <a:pt x="121031" y="72834"/>
                  </a:lnTo>
                  <a:lnTo>
                    <a:pt x="121158" y="77609"/>
                  </a:lnTo>
                  <a:lnTo>
                    <a:pt x="133858" y="90881"/>
                  </a:lnTo>
                  <a:lnTo>
                    <a:pt x="136917" y="93577"/>
                  </a:lnTo>
                  <a:lnTo>
                    <a:pt x="143668" y="99875"/>
                  </a:lnTo>
                  <a:lnTo>
                    <a:pt x="150467" y="107093"/>
                  </a:lnTo>
                  <a:lnTo>
                    <a:pt x="153670" y="112547"/>
                  </a:lnTo>
                  <a:lnTo>
                    <a:pt x="143853" y="117928"/>
                  </a:lnTo>
                  <a:lnTo>
                    <a:pt x="121332" y="125239"/>
                  </a:lnTo>
                  <a:lnTo>
                    <a:pt x="97073" y="132262"/>
                  </a:lnTo>
                  <a:lnTo>
                    <a:pt x="82042" y="136778"/>
                  </a:lnTo>
                  <a:lnTo>
                    <a:pt x="76723" y="139170"/>
                  </a:lnTo>
                  <a:lnTo>
                    <a:pt x="73787" y="143246"/>
                  </a:lnTo>
                  <a:lnTo>
                    <a:pt x="72183" y="151955"/>
                  </a:lnTo>
                  <a:lnTo>
                    <a:pt x="70866" y="168249"/>
                  </a:lnTo>
                  <a:lnTo>
                    <a:pt x="0" y="397217"/>
                  </a:lnTo>
                  <a:lnTo>
                    <a:pt x="27217" y="355662"/>
                  </a:lnTo>
                  <a:lnTo>
                    <a:pt x="50292" y="317804"/>
                  </a:lnTo>
                  <a:lnTo>
                    <a:pt x="73521" y="278997"/>
                  </a:lnTo>
                  <a:lnTo>
                    <a:pt x="238506" y="6324"/>
                  </a:lnTo>
                  <a:lnTo>
                    <a:pt x="238760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08" name="object 66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5942574" y="4798313"/>
              <a:ext cx="272608" cy="422694"/>
            </a:xfrm>
            <a:prstGeom prst="rect">
              <a:avLst/>
            </a:prstGeom>
          </p:spPr>
        </p:pic>
        <p:pic>
          <p:nvPicPr>
            <p:cNvPr id="409" name="object 67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6109828" y="4986280"/>
              <a:ext cx="81055" cy="119110"/>
            </a:xfrm>
            <a:prstGeom prst="rect">
              <a:avLst/>
            </a:prstGeom>
          </p:spPr>
        </p:pic>
        <p:sp>
          <p:nvSpPr>
            <p:cNvPr id="410" name="object 68"/>
            <p:cNvSpPr/>
            <p:nvPr/>
          </p:nvSpPr>
          <p:spPr>
            <a:xfrm>
              <a:off x="5940695" y="4759132"/>
              <a:ext cx="313055" cy="375920"/>
            </a:xfrm>
            <a:custGeom>
              <a:avLst/>
              <a:gdLst/>
              <a:ahLst/>
              <a:cxnLst/>
              <a:rect l="l" t="t" r="r" b="b"/>
              <a:pathLst>
                <a:path w="313054" h="375920">
                  <a:moveTo>
                    <a:pt x="28194" y="219735"/>
                  </a:moveTo>
                  <a:lnTo>
                    <a:pt x="22379" y="221985"/>
                  </a:lnTo>
                  <a:lnTo>
                    <a:pt x="13589" y="227995"/>
                  </a:lnTo>
                  <a:lnTo>
                    <a:pt x="9906" y="233697"/>
                  </a:lnTo>
                  <a:lnTo>
                    <a:pt x="11176" y="242181"/>
                  </a:lnTo>
                  <a:lnTo>
                    <a:pt x="14057" y="251923"/>
                  </a:lnTo>
                  <a:lnTo>
                    <a:pt x="18510" y="263164"/>
                  </a:lnTo>
                  <a:lnTo>
                    <a:pt x="22248" y="274953"/>
                  </a:lnTo>
                  <a:lnTo>
                    <a:pt x="22987" y="286338"/>
                  </a:lnTo>
                  <a:lnTo>
                    <a:pt x="18734" y="296695"/>
                  </a:lnTo>
                  <a:lnTo>
                    <a:pt x="11445" y="304952"/>
                  </a:lnTo>
                  <a:lnTo>
                    <a:pt x="4181" y="312326"/>
                  </a:lnTo>
                  <a:lnTo>
                    <a:pt x="0" y="320032"/>
                  </a:lnTo>
                  <a:lnTo>
                    <a:pt x="12938" y="357886"/>
                  </a:lnTo>
                  <a:lnTo>
                    <a:pt x="56231" y="375453"/>
                  </a:lnTo>
                  <a:lnTo>
                    <a:pt x="86979" y="371151"/>
                  </a:lnTo>
                  <a:lnTo>
                    <a:pt x="138938" y="336732"/>
                  </a:lnTo>
                  <a:lnTo>
                    <a:pt x="152796" y="296418"/>
                  </a:lnTo>
                  <a:lnTo>
                    <a:pt x="157888" y="269143"/>
                  </a:lnTo>
                  <a:lnTo>
                    <a:pt x="87503" y="269143"/>
                  </a:lnTo>
                  <a:lnTo>
                    <a:pt x="73600" y="264241"/>
                  </a:lnTo>
                  <a:lnTo>
                    <a:pt x="60579" y="250424"/>
                  </a:lnTo>
                  <a:lnTo>
                    <a:pt x="49462" y="235087"/>
                  </a:lnTo>
                  <a:lnTo>
                    <a:pt x="41275" y="225620"/>
                  </a:lnTo>
                  <a:lnTo>
                    <a:pt x="33627" y="221021"/>
                  </a:lnTo>
                  <a:lnTo>
                    <a:pt x="28194" y="219735"/>
                  </a:lnTo>
                  <a:close/>
                </a:path>
                <a:path w="313054" h="375920">
                  <a:moveTo>
                    <a:pt x="288839" y="176030"/>
                  </a:moveTo>
                  <a:lnTo>
                    <a:pt x="180191" y="176030"/>
                  </a:lnTo>
                  <a:lnTo>
                    <a:pt x="190881" y="182300"/>
                  </a:lnTo>
                  <a:lnTo>
                    <a:pt x="197713" y="190674"/>
                  </a:lnTo>
                  <a:lnTo>
                    <a:pt x="199342" y="198997"/>
                  </a:lnTo>
                  <a:lnTo>
                    <a:pt x="195185" y="212250"/>
                  </a:lnTo>
                  <a:lnTo>
                    <a:pt x="184658" y="235411"/>
                  </a:lnTo>
                  <a:lnTo>
                    <a:pt x="247015" y="276191"/>
                  </a:lnTo>
                  <a:lnTo>
                    <a:pt x="256315" y="254953"/>
                  </a:lnTo>
                  <a:lnTo>
                    <a:pt x="277320" y="205328"/>
                  </a:lnTo>
                  <a:lnTo>
                    <a:pt x="288839" y="176030"/>
                  </a:lnTo>
                  <a:close/>
                </a:path>
                <a:path w="313054" h="375920">
                  <a:moveTo>
                    <a:pt x="127047" y="0"/>
                  </a:moveTo>
                  <a:lnTo>
                    <a:pt x="64008" y="26560"/>
                  </a:lnTo>
                  <a:lnTo>
                    <a:pt x="59668" y="42012"/>
                  </a:lnTo>
                  <a:lnTo>
                    <a:pt x="61976" y="50804"/>
                  </a:lnTo>
                  <a:lnTo>
                    <a:pt x="72860" y="59097"/>
                  </a:lnTo>
                  <a:lnTo>
                    <a:pt x="91328" y="66470"/>
                  </a:lnTo>
                  <a:lnTo>
                    <a:pt x="109821" y="73357"/>
                  </a:lnTo>
                  <a:lnTo>
                    <a:pt x="120777" y="80192"/>
                  </a:lnTo>
                  <a:lnTo>
                    <a:pt x="122493" y="89667"/>
                  </a:lnTo>
                  <a:lnTo>
                    <a:pt x="119745" y="102955"/>
                  </a:lnTo>
                  <a:lnTo>
                    <a:pt x="114401" y="118270"/>
                  </a:lnTo>
                  <a:lnTo>
                    <a:pt x="108331" y="133824"/>
                  </a:lnTo>
                  <a:lnTo>
                    <a:pt x="107684" y="143906"/>
                  </a:lnTo>
                  <a:lnTo>
                    <a:pt x="114395" y="147554"/>
                  </a:lnTo>
                  <a:lnTo>
                    <a:pt x="124011" y="150139"/>
                  </a:lnTo>
                  <a:lnTo>
                    <a:pt x="132080" y="157027"/>
                  </a:lnTo>
                  <a:lnTo>
                    <a:pt x="135360" y="169711"/>
                  </a:lnTo>
                  <a:lnTo>
                    <a:pt x="133556" y="185393"/>
                  </a:lnTo>
                  <a:lnTo>
                    <a:pt x="126632" y="203008"/>
                  </a:lnTo>
                  <a:lnTo>
                    <a:pt x="114554" y="221492"/>
                  </a:lnTo>
                  <a:lnTo>
                    <a:pt x="108844" y="232327"/>
                  </a:lnTo>
                  <a:lnTo>
                    <a:pt x="102123" y="247975"/>
                  </a:lnTo>
                  <a:lnTo>
                    <a:pt x="94855" y="262294"/>
                  </a:lnTo>
                  <a:lnTo>
                    <a:pt x="87503" y="269143"/>
                  </a:lnTo>
                  <a:lnTo>
                    <a:pt x="157888" y="269143"/>
                  </a:lnTo>
                  <a:lnTo>
                    <a:pt x="161417" y="246245"/>
                  </a:lnTo>
                  <a:lnTo>
                    <a:pt x="158829" y="245109"/>
                  </a:lnTo>
                  <a:lnTo>
                    <a:pt x="152717" y="241798"/>
                  </a:lnTo>
                  <a:lnTo>
                    <a:pt x="145557" y="236456"/>
                  </a:lnTo>
                  <a:lnTo>
                    <a:pt x="139827" y="229227"/>
                  </a:lnTo>
                  <a:lnTo>
                    <a:pt x="137962" y="221021"/>
                  </a:lnTo>
                  <a:lnTo>
                    <a:pt x="137848" y="219735"/>
                  </a:lnTo>
                  <a:lnTo>
                    <a:pt x="139414" y="209957"/>
                  </a:lnTo>
                  <a:lnTo>
                    <a:pt x="168227" y="176241"/>
                  </a:lnTo>
                  <a:lnTo>
                    <a:pt x="180191" y="176030"/>
                  </a:lnTo>
                  <a:lnTo>
                    <a:pt x="288839" y="176030"/>
                  </a:lnTo>
                  <a:lnTo>
                    <a:pt x="299682" y="148450"/>
                  </a:lnTo>
                  <a:lnTo>
                    <a:pt x="313055" y="105452"/>
                  </a:lnTo>
                  <a:lnTo>
                    <a:pt x="311953" y="77166"/>
                  </a:lnTo>
                  <a:lnTo>
                    <a:pt x="296052" y="51247"/>
                  </a:lnTo>
                  <a:lnTo>
                    <a:pt x="262745" y="29098"/>
                  </a:lnTo>
                  <a:lnTo>
                    <a:pt x="209423" y="12120"/>
                  </a:lnTo>
                  <a:lnTo>
                    <a:pt x="159002" y="1902"/>
                  </a:lnTo>
                  <a:lnTo>
                    <a:pt x="127047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11" name="object 69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5940183" y="4765586"/>
              <a:ext cx="313575" cy="368947"/>
            </a:xfrm>
            <a:prstGeom prst="rect">
              <a:avLst/>
            </a:prstGeom>
          </p:spPr>
        </p:pic>
        <p:pic>
          <p:nvPicPr>
            <p:cNvPr id="412" name="object 70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6016383" y="6010592"/>
              <a:ext cx="195629" cy="189598"/>
            </a:xfrm>
            <a:prstGeom prst="rect">
              <a:avLst/>
            </a:prstGeom>
          </p:spPr>
        </p:pic>
        <p:pic>
          <p:nvPicPr>
            <p:cNvPr id="413" name="object 71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6014609" y="6092980"/>
              <a:ext cx="135508" cy="107200"/>
            </a:xfrm>
            <a:prstGeom prst="rect">
              <a:avLst/>
            </a:prstGeom>
          </p:spPr>
        </p:pic>
        <p:pic>
          <p:nvPicPr>
            <p:cNvPr id="414" name="object 72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517146" y="5684024"/>
              <a:ext cx="283209" cy="132981"/>
            </a:xfrm>
            <a:prstGeom prst="rect">
              <a:avLst/>
            </a:prstGeom>
          </p:spPr>
        </p:pic>
        <p:pic>
          <p:nvPicPr>
            <p:cNvPr id="415" name="object 73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636275" y="5713529"/>
              <a:ext cx="127000" cy="103492"/>
            </a:xfrm>
            <a:prstGeom prst="rect">
              <a:avLst/>
            </a:prstGeom>
          </p:spPr>
        </p:pic>
        <p:pic>
          <p:nvPicPr>
            <p:cNvPr id="416" name="object 7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4475887" y="5021288"/>
              <a:ext cx="1091944" cy="1146365"/>
            </a:xfrm>
            <a:prstGeom prst="rect">
              <a:avLst/>
            </a:prstGeom>
          </p:spPr>
        </p:pic>
        <p:sp>
          <p:nvSpPr>
            <p:cNvPr id="417" name="object 75"/>
            <p:cNvSpPr/>
            <p:nvPr/>
          </p:nvSpPr>
          <p:spPr>
            <a:xfrm>
              <a:off x="4584001" y="5027752"/>
              <a:ext cx="971550" cy="1140460"/>
            </a:xfrm>
            <a:custGeom>
              <a:avLst/>
              <a:gdLst/>
              <a:ahLst/>
              <a:cxnLst/>
              <a:rect l="l" t="t" r="r" b="b"/>
              <a:pathLst>
                <a:path w="971550" h="1140460">
                  <a:moveTo>
                    <a:pt x="241236" y="776198"/>
                  </a:moveTo>
                  <a:lnTo>
                    <a:pt x="227736" y="743851"/>
                  </a:lnTo>
                  <a:lnTo>
                    <a:pt x="207467" y="700811"/>
                  </a:lnTo>
                  <a:lnTo>
                    <a:pt x="188696" y="653478"/>
                  </a:lnTo>
                  <a:lnTo>
                    <a:pt x="174815" y="600176"/>
                  </a:lnTo>
                  <a:lnTo>
                    <a:pt x="165938" y="545604"/>
                  </a:lnTo>
                  <a:lnTo>
                    <a:pt x="161150" y="492125"/>
                  </a:lnTo>
                  <a:lnTo>
                    <a:pt x="159486" y="442150"/>
                  </a:lnTo>
                  <a:lnTo>
                    <a:pt x="160007" y="398056"/>
                  </a:lnTo>
                  <a:lnTo>
                    <a:pt x="163715" y="320903"/>
                  </a:lnTo>
                  <a:lnTo>
                    <a:pt x="159410" y="295478"/>
                  </a:lnTo>
                  <a:lnTo>
                    <a:pt x="144411" y="275475"/>
                  </a:lnTo>
                  <a:lnTo>
                    <a:pt x="114287" y="250418"/>
                  </a:lnTo>
                  <a:lnTo>
                    <a:pt x="109956" y="264909"/>
                  </a:lnTo>
                  <a:lnTo>
                    <a:pt x="97878" y="302260"/>
                  </a:lnTo>
                  <a:lnTo>
                    <a:pt x="79476" y="353275"/>
                  </a:lnTo>
                  <a:lnTo>
                    <a:pt x="56134" y="408774"/>
                  </a:lnTo>
                  <a:lnTo>
                    <a:pt x="36245" y="451815"/>
                  </a:lnTo>
                  <a:lnTo>
                    <a:pt x="23774" y="479767"/>
                  </a:lnTo>
                  <a:lnTo>
                    <a:pt x="13449" y="504913"/>
                  </a:lnTo>
                  <a:lnTo>
                    <a:pt x="0" y="539483"/>
                  </a:lnTo>
                  <a:lnTo>
                    <a:pt x="14744" y="546900"/>
                  </a:lnTo>
                  <a:lnTo>
                    <a:pt x="23317" y="550786"/>
                  </a:lnTo>
                  <a:lnTo>
                    <a:pt x="30441" y="554304"/>
                  </a:lnTo>
                  <a:lnTo>
                    <a:pt x="36550" y="560120"/>
                  </a:lnTo>
                  <a:lnTo>
                    <a:pt x="44970" y="572389"/>
                  </a:lnTo>
                  <a:lnTo>
                    <a:pt x="59080" y="595287"/>
                  </a:lnTo>
                  <a:lnTo>
                    <a:pt x="56273" y="588454"/>
                  </a:lnTo>
                  <a:lnTo>
                    <a:pt x="54648" y="581990"/>
                  </a:lnTo>
                  <a:lnTo>
                    <a:pt x="54737" y="576249"/>
                  </a:lnTo>
                  <a:lnTo>
                    <a:pt x="55803" y="552767"/>
                  </a:lnTo>
                  <a:lnTo>
                    <a:pt x="61087" y="527392"/>
                  </a:lnTo>
                  <a:lnTo>
                    <a:pt x="75031" y="484339"/>
                  </a:lnTo>
                  <a:lnTo>
                    <a:pt x="102069" y="407835"/>
                  </a:lnTo>
                  <a:lnTo>
                    <a:pt x="116090" y="511365"/>
                  </a:lnTo>
                  <a:lnTo>
                    <a:pt x="125907" y="589686"/>
                  </a:lnTo>
                  <a:lnTo>
                    <a:pt x="130733" y="640334"/>
                  </a:lnTo>
                  <a:lnTo>
                    <a:pt x="130492" y="656729"/>
                  </a:lnTo>
                  <a:lnTo>
                    <a:pt x="129247" y="668083"/>
                  </a:lnTo>
                  <a:lnTo>
                    <a:pt x="127533" y="675259"/>
                  </a:lnTo>
                  <a:lnTo>
                    <a:pt x="125945" y="679107"/>
                  </a:lnTo>
                  <a:lnTo>
                    <a:pt x="151892" y="704888"/>
                  </a:lnTo>
                  <a:lnTo>
                    <a:pt x="187871" y="743458"/>
                  </a:lnTo>
                  <a:lnTo>
                    <a:pt x="221322" y="777925"/>
                  </a:lnTo>
                  <a:lnTo>
                    <a:pt x="239712" y="791451"/>
                  </a:lnTo>
                  <a:lnTo>
                    <a:pt x="241236" y="776198"/>
                  </a:lnTo>
                  <a:close/>
                </a:path>
                <a:path w="971550" h="1140460">
                  <a:moveTo>
                    <a:pt x="319417" y="6184"/>
                  </a:moveTo>
                  <a:lnTo>
                    <a:pt x="317944" y="0"/>
                  </a:lnTo>
                  <a:lnTo>
                    <a:pt x="208368" y="64554"/>
                  </a:lnTo>
                  <a:lnTo>
                    <a:pt x="156019" y="95643"/>
                  </a:lnTo>
                  <a:lnTo>
                    <a:pt x="131279" y="111036"/>
                  </a:lnTo>
                  <a:lnTo>
                    <a:pt x="114261" y="120192"/>
                  </a:lnTo>
                  <a:lnTo>
                    <a:pt x="46177" y="159207"/>
                  </a:lnTo>
                  <a:lnTo>
                    <a:pt x="19761" y="188036"/>
                  </a:lnTo>
                  <a:lnTo>
                    <a:pt x="31686" y="188226"/>
                  </a:lnTo>
                  <a:lnTo>
                    <a:pt x="69418" y="184645"/>
                  </a:lnTo>
                  <a:lnTo>
                    <a:pt x="100126" y="174282"/>
                  </a:lnTo>
                  <a:lnTo>
                    <a:pt x="123774" y="157746"/>
                  </a:lnTo>
                  <a:lnTo>
                    <a:pt x="140335" y="135610"/>
                  </a:lnTo>
                  <a:lnTo>
                    <a:pt x="156857" y="115773"/>
                  </a:lnTo>
                  <a:lnTo>
                    <a:pt x="178422" y="104178"/>
                  </a:lnTo>
                  <a:lnTo>
                    <a:pt x="202044" y="98488"/>
                  </a:lnTo>
                  <a:lnTo>
                    <a:pt x="224764" y="96329"/>
                  </a:lnTo>
                  <a:lnTo>
                    <a:pt x="250812" y="90322"/>
                  </a:lnTo>
                  <a:lnTo>
                    <a:pt x="280492" y="78663"/>
                  </a:lnTo>
                  <a:lnTo>
                    <a:pt x="304838" y="67284"/>
                  </a:lnTo>
                  <a:lnTo>
                    <a:pt x="314947" y="62179"/>
                  </a:lnTo>
                  <a:lnTo>
                    <a:pt x="319417" y="6184"/>
                  </a:lnTo>
                  <a:close/>
                </a:path>
                <a:path w="971550" h="1140460">
                  <a:moveTo>
                    <a:pt x="338569" y="1018870"/>
                  </a:moveTo>
                  <a:lnTo>
                    <a:pt x="294767" y="1037894"/>
                  </a:lnTo>
                  <a:lnTo>
                    <a:pt x="223342" y="1062748"/>
                  </a:lnTo>
                  <a:lnTo>
                    <a:pt x="198018" y="1063459"/>
                  </a:lnTo>
                  <a:lnTo>
                    <a:pt x="183997" y="1052855"/>
                  </a:lnTo>
                  <a:lnTo>
                    <a:pt x="180441" y="1030554"/>
                  </a:lnTo>
                  <a:lnTo>
                    <a:pt x="184708" y="996188"/>
                  </a:lnTo>
                  <a:lnTo>
                    <a:pt x="192252" y="957338"/>
                  </a:lnTo>
                  <a:lnTo>
                    <a:pt x="199440" y="925576"/>
                  </a:lnTo>
                  <a:lnTo>
                    <a:pt x="202653" y="912418"/>
                  </a:lnTo>
                  <a:lnTo>
                    <a:pt x="194894" y="901484"/>
                  </a:lnTo>
                  <a:lnTo>
                    <a:pt x="186182" y="899490"/>
                  </a:lnTo>
                  <a:lnTo>
                    <a:pt x="176339" y="898055"/>
                  </a:lnTo>
                  <a:lnTo>
                    <a:pt x="167805" y="897534"/>
                  </a:lnTo>
                  <a:lnTo>
                    <a:pt x="160959" y="896454"/>
                  </a:lnTo>
                  <a:lnTo>
                    <a:pt x="156171" y="893356"/>
                  </a:lnTo>
                  <a:lnTo>
                    <a:pt x="151003" y="888758"/>
                  </a:lnTo>
                  <a:lnTo>
                    <a:pt x="142659" y="882421"/>
                  </a:lnTo>
                  <a:lnTo>
                    <a:pt x="119341" y="850950"/>
                  </a:lnTo>
                  <a:lnTo>
                    <a:pt x="119303" y="850480"/>
                  </a:lnTo>
                  <a:lnTo>
                    <a:pt x="107784" y="851039"/>
                  </a:lnTo>
                  <a:lnTo>
                    <a:pt x="111264" y="850950"/>
                  </a:lnTo>
                  <a:lnTo>
                    <a:pt x="109296" y="851179"/>
                  </a:lnTo>
                  <a:lnTo>
                    <a:pt x="110451" y="852119"/>
                  </a:lnTo>
                  <a:lnTo>
                    <a:pt x="97967" y="1128598"/>
                  </a:lnTo>
                  <a:lnTo>
                    <a:pt x="98666" y="1139901"/>
                  </a:lnTo>
                  <a:lnTo>
                    <a:pt x="116319" y="1138656"/>
                  </a:lnTo>
                  <a:lnTo>
                    <a:pt x="183261" y="1117358"/>
                  </a:lnTo>
                  <a:lnTo>
                    <a:pt x="235445" y="1094041"/>
                  </a:lnTo>
                  <a:lnTo>
                    <a:pt x="286270" y="1064209"/>
                  </a:lnTo>
                  <a:lnTo>
                    <a:pt x="287108" y="1063459"/>
                  </a:lnTo>
                  <a:lnTo>
                    <a:pt x="325348" y="1029309"/>
                  </a:lnTo>
                  <a:lnTo>
                    <a:pt x="328879" y="1024940"/>
                  </a:lnTo>
                  <a:lnTo>
                    <a:pt x="333349" y="1021524"/>
                  </a:lnTo>
                  <a:lnTo>
                    <a:pt x="338569" y="1018921"/>
                  </a:lnTo>
                  <a:close/>
                </a:path>
                <a:path w="971550" h="1140460">
                  <a:moveTo>
                    <a:pt x="971118" y="750303"/>
                  </a:moveTo>
                  <a:lnTo>
                    <a:pt x="925880" y="725893"/>
                  </a:lnTo>
                  <a:lnTo>
                    <a:pt x="889457" y="711657"/>
                  </a:lnTo>
                  <a:lnTo>
                    <a:pt x="840828" y="701382"/>
                  </a:lnTo>
                  <a:lnTo>
                    <a:pt x="785456" y="697826"/>
                  </a:lnTo>
                  <a:lnTo>
                    <a:pt x="732485" y="698042"/>
                  </a:lnTo>
                  <a:lnTo>
                    <a:pt x="691083" y="699084"/>
                  </a:lnTo>
                  <a:lnTo>
                    <a:pt x="670382" y="686765"/>
                  </a:lnTo>
                  <a:lnTo>
                    <a:pt x="665327" y="654240"/>
                  </a:lnTo>
                  <a:lnTo>
                    <a:pt x="664044" y="609574"/>
                  </a:lnTo>
                  <a:lnTo>
                    <a:pt x="654634" y="560844"/>
                  </a:lnTo>
                  <a:lnTo>
                    <a:pt x="642835" y="518071"/>
                  </a:lnTo>
                  <a:lnTo>
                    <a:pt x="635050" y="468718"/>
                  </a:lnTo>
                  <a:lnTo>
                    <a:pt x="630872" y="415886"/>
                  </a:lnTo>
                  <a:lnTo>
                    <a:pt x="629920" y="362610"/>
                  </a:lnTo>
                  <a:lnTo>
                    <a:pt x="631774" y="312000"/>
                  </a:lnTo>
                  <a:lnTo>
                    <a:pt x="630669" y="262750"/>
                  </a:lnTo>
                  <a:lnTo>
                    <a:pt x="623036" y="232829"/>
                  </a:lnTo>
                  <a:lnTo>
                    <a:pt x="614413" y="217982"/>
                  </a:lnTo>
                  <a:lnTo>
                    <a:pt x="610311" y="213982"/>
                  </a:lnTo>
                  <a:lnTo>
                    <a:pt x="612749" y="223951"/>
                  </a:lnTo>
                  <a:lnTo>
                    <a:pt x="614083" y="232511"/>
                  </a:lnTo>
                  <a:lnTo>
                    <a:pt x="614807" y="244373"/>
                  </a:lnTo>
                  <a:lnTo>
                    <a:pt x="615391" y="264248"/>
                  </a:lnTo>
                  <a:lnTo>
                    <a:pt x="614362" y="296151"/>
                  </a:lnTo>
                  <a:lnTo>
                    <a:pt x="611212" y="345503"/>
                  </a:lnTo>
                  <a:lnTo>
                    <a:pt x="607212" y="403771"/>
                  </a:lnTo>
                  <a:lnTo>
                    <a:pt x="603605" y="462470"/>
                  </a:lnTo>
                  <a:lnTo>
                    <a:pt x="601675" y="513080"/>
                  </a:lnTo>
                  <a:lnTo>
                    <a:pt x="604443" y="572452"/>
                  </a:lnTo>
                  <a:lnTo>
                    <a:pt x="611517" y="632015"/>
                  </a:lnTo>
                  <a:lnTo>
                    <a:pt x="618782" y="677900"/>
                  </a:lnTo>
                  <a:lnTo>
                    <a:pt x="639064" y="713346"/>
                  </a:lnTo>
                  <a:lnTo>
                    <a:pt x="706247" y="726770"/>
                  </a:lnTo>
                  <a:lnTo>
                    <a:pt x="791133" y="732459"/>
                  </a:lnTo>
                  <a:lnTo>
                    <a:pt x="833196" y="737120"/>
                  </a:lnTo>
                  <a:lnTo>
                    <a:pt x="879983" y="743521"/>
                  </a:lnTo>
                  <a:lnTo>
                    <a:pt x="918870" y="747471"/>
                  </a:lnTo>
                  <a:lnTo>
                    <a:pt x="949401" y="749528"/>
                  </a:lnTo>
                  <a:lnTo>
                    <a:pt x="971118" y="750303"/>
                  </a:lnTo>
                  <a:close/>
                </a:path>
              </a:pathLst>
            </a:custGeom>
            <a:solidFill>
              <a:srgbClr val="54689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18" name="object 76"/>
            <p:cNvSpPr/>
            <p:nvPr/>
          </p:nvSpPr>
          <p:spPr>
            <a:xfrm>
              <a:off x="4891381" y="5019055"/>
              <a:ext cx="222250" cy="848360"/>
            </a:xfrm>
            <a:custGeom>
              <a:avLst/>
              <a:gdLst/>
              <a:ahLst/>
              <a:cxnLst/>
              <a:rect l="l" t="t" r="r" b="b"/>
              <a:pathLst>
                <a:path w="222250" h="848360">
                  <a:moveTo>
                    <a:pt x="24409" y="0"/>
                  </a:moveTo>
                  <a:lnTo>
                    <a:pt x="20190" y="6944"/>
                  </a:lnTo>
                  <a:lnTo>
                    <a:pt x="16754" y="11261"/>
                  </a:lnTo>
                  <a:lnTo>
                    <a:pt x="12275" y="14755"/>
                  </a:lnTo>
                  <a:lnTo>
                    <a:pt x="4927" y="19227"/>
                  </a:lnTo>
                  <a:lnTo>
                    <a:pt x="4364" y="22144"/>
                  </a:lnTo>
                  <a:lnTo>
                    <a:pt x="2511" y="27609"/>
                  </a:lnTo>
                  <a:lnTo>
                    <a:pt x="634" y="36494"/>
                  </a:lnTo>
                  <a:lnTo>
                    <a:pt x="0" y="49669"/>
                  </a:lnTo>
                  <a:lnTo>
                    <a:pt x="1408" y="65037"/>
                  </a:lnTo>
                  <a:lnTo>
                    <a:pt x="7729" y="104112"/>
                  </a:lnTo>
                  <a:lnTo>
                    <a:pt x="10795" y="125437"/>
                  </a:lnTo>
                  <a:lnTo>
                    <a:pt x="37808" y="340060"/>
                  </a:lnTo>
                  <a:lnTo>
                    <a:pt x="45056" y="399372"/>
                  </a:lnTo>
                  <a:lnTo>
                    <a:pt x="51881" y="457938"/>
                  </a:lnTo>
                  <a:lnTo>
                    <a:pt x="57973" y="514256"/>
                  </a:lnTo>
                  <a:lnTo>
                    <a:pt x="63021" y="566822"/>
                  </a:lnTo>
                  <a:lnTo>
                    <a:pt x="66715" y="614133"/>
                  </a:lnTo>
                  <a:lnTo>
                    <a:pt x="68745" y="654685"/>
                  </a:lnTo>
                  <a:lnTo>
                    <a:pt x="70423" y="758093"/>
                  </a:lnTo>
                  <a:lnTo>
                    <a:pt x="69040" y="816495"/>
                  </a:lnTo>
                  <a:lnTo>
                    <a:pt x="66680" y="842379"/>
                  </a:lnTo>
                  <a:lnTo>
                    <a:pt x="65430" y="848233"/>
                  </a:lnTo>
                  <a:lnTo>
                    <a:pt x="221653" y="839431"/>
                  </a:lnTo>
                  <a:lnTo>
                    <a:pt x="209435" y="762164"/>
                  </a:lnTo>
                  <a:lnTo>
                    <a:pt x="202968" y="716118"/>
                  </a:lnTo>
                  <a:lnTo>
                    <a:pt x="194746" y="539979"/>
                  </a:lnTo>
                  <a:lnTo>
                    <a:pt x="192740" y="479505"/>
                  </a:lnTo>
                  <a:lnTo>
                    <a:pt x="191753" y="425864"/>
                  </a:lnTo>
                  <a:lnTo>
                    <a:pt x="192570" y="388251"/>
                  </a:lnTo>
                  <a:lnTo>
                    <a:pt x="192515" y="360140"/>
                  </a:lnTo>
                  <a:lnTo>
                    <a:pt x="189814" y="317132"/>
                  </a:lnTo>
                  <a:lnTo>
                    <a:pt x="185072" y="264379"/>
                  </a:lnTo>
                  <a:lnTo>
                    <a:pt x="178892" y="207031"/>
                  </a:lnTo>
                  <a:lnTo>
                    <a:pt x="171879" y="150240"/>
                  </a:lnTo>
                  <a:lnTo>
                    <a:pt x="164638" y="99155"/>
                  </a:lnTo>
                  <a:lnTo>
                    <a:pt x="157772" y="58927"/>
                  </a:lnTo>
                  <a:lnTo>
                    <a:pt x="145532" y="47001"/>
                  </a:lnTo>
                  <a:lnTo>
                    <a:pt x="137483" y="38288"/>
                  </a:lnTo>
                  <a:lnTo>
                    <a:pt x="87481" y="12864"/>
                  </a:lnTo>
                  <a:lnTo>
                    <a:pt x="34382" y="1549"/>
                  </a:lnTo>
                  <a:lnTo>
                    <a:pt x="24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19" name="object 77"/>
            <p:cNvSpPr/>
            <p:nvPr/>
          </p:nvSpPr>
          <p:spPr>
            <a:xfrm>
              <a:off x="5045345" y="5075278"/>
              <a:ext cx="67945" cy="781685"/>
            </a:xfrm>
            <a:custGeom>
              <a:avLst/>
              <a:gdLst/>
              <a:ahLst/>
              <a:cxnLst/>
              <a:rect l="l" t="t" r="r" b="b"/>
              <a:pathLst>
                <a:path w="67945" h="781685">
                  <a:moveTo>
                    <a:pt x="762" y="0"/>
                  </a:moveTo>
                  <a:lnTo>
                    <a:pt x="0" y="1054"/>
                  </a:lnTo>
                  <a:lnTo>
                    <a:pt x="9463" y="183809"/>
                  </a:lnTo>
                  <a:lnTo>
                    <a:pt x="13795" y="283517"/>
                  </a:lnTo>
                  <a:lnTo>
                    <a:pt x="14055" y="335092"/>
                  </a:lnTo>
                  <a:lnTo>
                    <a:pt x="11303" y="373443"/>
                  </a:lnTo>
                  <a:lnTo>
                    <a:pt x="10090" y="409149"/>
                  </a:lnTo>
                  <a:lnTo>
                    <a:pt x="10857" y="461839"/>
                  </a:lnTo>
                  <a:lnTo>
                    <a:pt x="13515" y="524244"/>
                  </a:lnTo>
                  <a:lnTo>
                    <a:pt x="17975" y="589099"/>
                  </a:lnTo>
                  <a:lnTo>
                    <a:pt x="24147" y="649137"/>
                  </a:lnTo>
                  <a:lnTo>
                    <a:pt x="31943" y="697089"/>
                  </a:lnTo>
                  <a:lnTo>
                    <a:pt x="51399" y="744022"/>
                  </a:lnTo>
                  <a:lnTo>
                    <a:pt x="58166" y="759140"/>
                  </a:lnTo>
                  <a:lnTo>
                    <a:pt x="63027" y="771494"/>
                  </a:lnTo>
                  <a:lnTo>
                    <a:pt x="67437" y="781532"/>
                  </a:lnTo>
                  <a:lnTo>
                    <a:pt x="63117" y="753108"/>
                  </a:lnTo>
                  <a:lnTo>
                    <a:pt x="55832" y="701205"/>
                  </a:lnTo>
                  <a:lnTo>
                    <a:pt x="48666" y="641186"/>
                  </a:lnTo>
                  <a:lnTo>
                    <a:pt x="44704" y="588416"/>
                  </a:lnTo>
                  <a:lnTo>
                    <a:pt x="40784" y="483757"/>
                  </a:lnTo>
                  <a:lnTo>
                    <a:pt x="38778" y="423283"/>
                  </a:lnTo>
                  <a:lnTo>
                    <a:pt x="37791" y="369641"/>
                  </a:lnTo>
                  <a:lnTo>
                    <a:pt x="38608" y="332028"/>
                  </a:lnTo>
                  <a:lnTo>
                    <a:pt x="38553" y="303917"/>
                  </a:lnTo>
                  <a:lnTo>
                    <a:pt x="35852" y="260909"/>
                  </a:lnTo>
                  <a:lnTo>
                    <a:pt x="31110" y="208156"/>
                  </a:lnTo>
                  <a:lnTo>
                    <a:pt x="24930" y="150808"/>
                  </a:lnTo>
                  <a:lnTo>
                    <a:pt x="17917" y="94017"/>
                  </a:lnTo>
                  <a:lnTo>
                    <a:pt x="10676" y="42932"/>
                  </a:lnTo>
                  <a:lnTo>
                    <a:pt x="3810" y="2705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C1D2E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20" name="object 78"/>
            <p:cNvSpPr/>
            <p:nvPr/>
          </p:nvSpPr>
          <p:spPr>
            <a:xfrm>
              <a:off x="4475877" y="5625404"/>
              <a:ext cx="296545" cy="307975"/>
            </a:xfrm>
            <a:custGeom>
              <a:avLst/>
              <a:gdLst/>
              <a:ahLst/>
              <a:cxnLst/>
              <a:rect l="l" t="t" r="r" b="b"/>
              <a:pathLst>
                <a:path w="296545" h="307975">
                  <a:moveTo>
                    <a:pt x="6007" y="0"/>
                  </a:moveTo>
                  <a:lnTo>
                    <a:pt x="89" y="23253"/>
                  </a:lnTo>
                  <a:lnTo>
                    <a:pt x="0" y="33435"/>
                  </a:lnTo>
                  <a:lnTo>
                    <a:pt x="4931" y="49125"/>
                  </a:lnTo>
                  <a:lnTo>
                    <a:pt x="55981" y="112433"/>
                  </a:lnTo>
                  <a:lnTo>
                    <a:pt x="107164" y="160073"/>
                  </a:lnTo>
                  <a:lnTo>
                    <a:pt x="160193" y="206067"/>
                  </a:lnTo>
                  <a:lnTo>
                    <a:pt x="201766" y="240749"/>
                  </a:lnTo>
                  <a:lnTo>
                    <a:pt x="218580" y="254457"/>
                  </a:lnTo>
                  <a:lnTo>
                    <a:pt x="242689" y="279290"/>
                  </a:lnTo>
                  <a:lnTo>
                    <a:pt x="260544" y="296507"/>
                  </a:lnTo>
                  <a:lnTo>
                    <a:pt x="273494" y="306362"/>
                  </a:lnTo>
                  <a:lnTo>
                    <a:pt x="281722" y="307593"/>
                  </a:lnTo>
                  <a:lnTo>
                    <a:pt x="289012" y="305709"/>
                  </a:lnTo>
                  <a:lnTo>
                    <a:pt x="294224" y="302942"/>
                  </a:lnTo>
                  <a:lnTo>
                    <a:pt x="296215" y="301523"/>
                  </a:lnTo>
                  <a:lnTo>
                    <a:pt x="292100" y="287701"/>
                  </a:lnTo>
                  <a:lnTo>
                    <a:pt x="289444" y="279909"/>
                  </a:lnTo>
                  <a:lnTo>
                    <a:pt x="287090" y="275282"/>
                  </a:lnTo>
                  <a:lnTo>
                    <a:pt x="283883" y="270954"/>
                  </a:lnTo>
                  <a:lnTo>
                    <a:pt x="235958" y="209738"/>
                  </a:lnTo>
                  <a:lnTo>
                    <a:pt x="208640" y="173622"/>
                  </a:lnTo>
                  <a:lnTo>
                    <a:pt x="187490" y="143522"/>
                  </a:lnTo>
                  <a:lnTo>
                    <a:pt x="157603" y="116720"/>
                  </a:lnTo>
                  <a:lnTo>
                    <a:pt x="115197" y="96500"/>
                  </a:lnTo>
                  <a:lnTo>
                    <a:pt x="70774" y="79843"/>
                  </a:lnTo>
                  <a:lnTo>
                    <a:pt x="34836" y="63728"/>
                  </a:lnTo>
                  <a:lnTo>
                    <a:pt x="14440" y="44437"/>
                  </a:lnTo>
                  <a:lnTo>
                    <a:pt x="6239" y="23834"/>
                  </a:lnTo>
                  <a:lnTo>
                    <a:pt x="5129" y="7246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54689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21" name="object 79"/>
            <p:cNvSpPr/>
            <p:nvPr/>
          </p:nvSpPr>
          <p:spPr>
            <a:xfrm>
              <a:off x="4737366" y="5858486"/>
              <a:ext cx="487045" cy="546100"/>
            </a:xfrm>
            <a:custGeom>
              <a:avLst/>
              <a:gdLst/>
              <a:ahLst/>
              <a:cxnLst/>
              <a:rect l="l" t="t" r="r" b="b"/>
              <a:pathLst>
                <a:path w="487045" h="546100">
                  <a:moveTo>
                    <a:pt x="375669" y="0"/>
                  </a:moveTo>
                  <a:lnTo>
                    <a:pt x="219447" y="8801"/>
                  </a:lnTo>
                  <a:lnTo>
                    <a:pt x="215601" y="33232"/>
                  </a:lnTo>
                  <a:lnTo>
                    <a:pt x="206551" y="88158"/>
                  </a:lnTo>
                  <a:lnTo>
                    <a:pt x="196028" y="146030"/>
                  </a:lnTo>
                  <a:lnTo>
                    <a:pt x="176737" y="193739"/>
                  </a:lnTo>
                  <a:lnTo>
                    <a:pt x="134216" y="230831"/>
                  </a:lnTo>
                  <a:lnTo>
                    <a:pt x="90006" y="260980"/>
                  </a:lnTo>
                  <a:lnTo>
                    <a:pt x="45512" y="280998"/>
                  </a:lnTo>
                  <a:lnTo>
                    <a:pt x="130" y="297599"/>
                  </a:lnTo>
                  <a:lnTo>
                    <a:pt x="25" y="336702"/>
                  </a:lnTo>
                  <a:lnTo>
                    <a:pt x="0" y="359943"/>
                  </a:lnTo>
                  <a:lnTo>
                    <a:pt x="300" y="403504"/>
                  </a:lnTo>
                  <a:lnTo>
                    <a:pt x="732" y="448852"/>
                  </a:lnTo>
                  <a:lnTo>
                    <a:pt x="841" y="506593"/>
                  </a:lnTo>
                  <a:lnTo>
                    <a:pt x="372" y="545782"/>
                  </a:lnTo>
                  <a:lnTo>
                    <a:pt x="222266" y="545782"/>
                  </a:lnTo>
                  <a:lnTo>
                    <a:pt x="224475" y="506593"/>
                  </a:lnTo>
                  <a:lnTo>
                    <a:pt x="228462" y="465054"/>
                  </a:lnTo>
                  <a:lnTo>
                    <a:pt x="235666" y="417420"/>
                  </a:lnTo>
                  <a:lnTo>
                    <a:pt x="247526" y="359943"/>
                  </a:lnTo>
                  <a:lnTo>
                    <a:pt x="478841" y="359943"/>
                  </a:lnTo>
                  <a:lnTo>
                    <a:pt x="477900" y="336702"/>
                  </a:lnTo>
                  <a:lnTo>
                    <a:pt x="473865" y="234416"/>
                  </a:lnTo>
                  <a:lnTo>
                    <a:pt x="464442" y="234416"/>
                  </a:lnTo>
                  <a:lnTo>
                    <a:pt x="457330" y="232664"/>
                  </a:lnTo>
                  <a:lnTo>
                    <a:pt x="453393" y="231241"/>
                  </a:lnTo>
                  <a:lnTo>
                    <a:pt x="450218" y="229260"/>
                  </a:lnTo>
                  <a:lnTo>
                    <a:pt x="437481" y="189545"/>
                  </a:lnTo>
                  <a:lnTo>
                    <a:pt x="425469" y="152425"/>
                  </a:lnTo>
                  <a:lnTo>
                    <a:pt x="375669" y="0"/>
                  </a:lnTo>
                  <a:close/>
                </a:path>
                <a:path w="487045" h="546100">
                  <a:moveTo>
                    <a:pt x="478841" y="359943"/>
                  </a:moveTo>
                  <a:lnTo>
                    <a:pt x="247526" y="359943"/>
                  </a:lnTo>
                  <a:lnTo>
                    <a:pt x="254466" y="402721"/>
                  </a:lnTo>
                  <a:lnTo>
                    <a:pt x="260465" y="448852"/>
                  </a:lnTo>
                  <a:lnTo>
                    <a:pt x="265582" y="496989"/>
                  </a:lnTo>
                  <a:lnTo>
                    <a:pt x="269878" y="545782"/>
                  </a:lnTo>
                  <a:lnTo>
                    <a:pt x="486794" y="545782"/>
                  </a:lnTo>
                  <a:lnTo>
                    <a:pt x="483163" y="463448"/>
                  </a:lnTo>
                  <a:lnTo>
                    <a:pt x="480572" y="402721"/>
                  </a:lnTo>
                  <a:lnTo>
                    <a:pt x="478841" y="359943"/>
                  </a:lnTo>
                  <a:close/>
                </a:path>
                <a:path w="487045" h="546100">
                  <a:moveTo>
                    <a:pt x="473840" y="233794"/>
                  </a:moveTo>
                  <a:lnTo>
                    <a:pt x="464442" y="234416"/>
                  </a:lnTo>
                  <a:lnTo>
                    <a:pt x="473865" y="234416"/>
                  </a:lnTo>
                  <a:lnTo>
                    <a:pt x="473840" y="233794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22" name="object 80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4757941" y="5864174"/>
              <a:ext cx="202831" cy="155486"/>
            </a:xfrm>
            <a:prstGeom prst="rect">
              <a:avLst/>
            </a:prstGeom>
          </p:spPr>
        </p:pic>
        <p:sp>
          <p:nvSpPr>
            <p:cNvPr id="423" name="object 81"/>
            <p:cNvSpPr/>
            <p:nvPr/>
          </p:nvSpPr>
          <p:spPr>
            <a:xfrm>
              <a:off x="4863289" y="5964926"/>
              <a:ext cx="55880" cy="40640"/>
            </a:xfrm>
            <a:custGeom>
              <a:avLst/>
              <a:gdLst/>
              <a:ahLst/>
              <a:cxnLst/>
              <a:rect l="l" t="t" r="r" b="b"/>
              <a:pathLst>
                <a:path w="55879" h="40639">
                  <a:moveTo>
                    <a:pt x="2540" y="0"/>
                  </a:moveTo>
                  <a:lnTo>
                    <a:pt x="0" y="5054"/>
                  </a:lnTo>
                  <a:lnTo>
                    <a:pt x="34290" y="31432"/>
                  </a:lnTo>
                  <a:lnTo>
                    <a:pt x="53073" y="40233"/>
                  </a:lnTo>
                  <a:lnTo>
                    <a:pt x="53581" y="39077"/>
                  </a:lnTo>
                  <a:lnTo>
                    <a:pt x="53822" y="38227"/>
                  </a:lnTo>
                  <a:lnTo>
                    <a:pt x="55248" y="38227"/>
                  </a:lnTo>
                  <a:lnTo>
                    <a:pt x="55118" y="37744"/>
                  </a:lnTo>
                  <a:lnTo>
                    <a:pt x="37160" y="28282"/>
                  </a:lnTo>
                  <a:lnTo>
                    <a:pt x="2540" y="0"/>
                  </a:lnTo>
                  <a:close/>
                </a:path>
                <a:path w="55879" h="40639">
                  <a:moveTo>
                    <a:pt x="55248" y="38227"/>
                  </a:moveTo>
                  <a:lnTo>
                    <a:pt x="53822" y="38227"/>
                  </a:lnTo>
                  <a:lnTo>
                    <a:pt x="54114" y="38315"/>
                  </a:lnTo>
                  <a:lnTo>
                    <a:pt x="55333" y="38544"/>
                  </a:lnTo>
                  <a:lnTo>
                    <a:pt x="55248" y="38227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24" name="object 82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4776241" y="5864148"/>
              <a:ext cx="145681" cy="83096"/>
            </a:xfrm>
            <a:prstGeom prst="rect">
              <a:avLst/>
            </a:prstGeom>
          </p:spPr>
        </p:pic>
        <p:sp>
          <p:nvSpPr>
            <p:cNvPr id="425" name="object 83"/>
            <p:cNvSpPr/>
            <p:nvPr/>
          </p:nvSpPr>
          <p:spPr>
            <a:xfrm>
              <a:off x="4847783" y="5975987"/>
              <a:ext cx="48895" cy="30480"/>
            </a:xfrm>
            <a:custGeom>
              <a:avLst/>
              <a:gdLst/>
              <a:ahLst/>
              <a:cxnLst/>
              <a:rect l="l" t="t" r="r" b="b"/>
              <a:pathLst>
                <a:path w="48895" h="30479">
                  <a:moveTo>
                    <a:pt x="2590" y="0"/>
                  </a:moveTo>
                  <a:lnTo>
                    <a:pt x="1117" y="101"/>
                  </a:lnTo>
                  <a:lnTo>
                    <a:pt x="0" y="3340"/>
                  </a:lnTo>
                  <a:lnTo>
                    <a:pt x="12752" y="14052"/>
                  </a:lnTo>
                  <a:lnTo>
                    <a:pt x="48387" y="29883"/>
                  </a:lnTo>
                  <a:lnTo>
                    <a:pt x="27914" y="20104"/>
                  </a:lnTo>
                  <a:lnTo>
                    <a:pt x="14095" y="8417"/>
                  </a:lnTo>
                  <a:lnTo>
                    <a:pt x="6851" y="2427"/>
                  </a:lnTo>
                  <a:lnTo>
                    <a:pt x="3808" y="249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26" name="object 8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4881003" y="5943739"/>
              <a:ext cx="60223" cy="47116"/>
            </a:xfrm>
            <a:prstGeom prst="rect">
              <a:avLst/>
            </a:prstGeom>
          </p:spPr>
        </p:pic>
        <p:pic>
          <p:nvPicPr>
            <p:cNvPr id="427" name="object 85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892128" y="4802441"/>
              <a:ext cx="207889" cy="335450"/>
            </a:xfrm>
            <a:prstGeom prst="rect">
              <a:avLst/>
            </a:prstGeom>
          </p:spPr>
        </p:pic>
        <p:pic>
          <p:nvPicPr>
            <p:cNvPr id="428" name="object 86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979178" y="5033304"/>
              <a:ext cx="68579" cy="94627"/>
            </a:xfrm>
            <a:prstGeom prst="rect">
              <a:avLst/>
            </a:prstGeom>
          </p:spPr>
        </p:pic>
        <p:pic>
          <p:nvPicPr>
            <p:cNvPr id="429" name="object 8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893195" y="4831041"/>
              <a:ext cx="120903" cy="205574"/>
            </a:xfrm>
            <a:prstGeom prst="rect">
              <a:avLst/>
            </a:prstGeom>
          </p:spPr>
        </p:pic>
        <p:pic>
          <p:nvPicPr>
            <p:cNvPr id="430" name="object 8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858667" y="4756000"/>
              <a:ext cx="247383" cy="235229"/>
            </a:xfrm>
            <a:prstGeom prst="rect">
              <a:avLst/>
            </a:prstGeom>
          </p:spPr>
        </p:pic>
        <p:pic>
          <p:nvPicPr>
            <p:cNvPr id="431" name="object 8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951691" y="4753279"/>
              <a:ext cx="159654" cy="73164"/>
            </a:xfrm>
            <a:prstGeom prst="rect">
              <a:avLst/>
            </a:prstGeom>
          </p:spPr>
        </p:pic>
        <p:pic>
          <p:nvPicPr>
            <p:cNvPr id="432" name="object 9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3957336" y="6450002"/>
              <a:ext cx="937615" cy="1082675"/>
            </a:xfrm>
            <a:prstGeom prst="rect">
              <a:avLst/>
            </a:prstGeom>
          </p:spPr>
        </p:pic>
        <p:sp>
          <p:nvSpPr>
            <p:cNvPr id="433" name="object 91"/>
            <p:cNvSpPr/>
            <p:nvPr/>
          </p:nvSpPr>
          <p:spPr>
            <a:xfrm>
              <a:off x="3358417" y="8066393"/>
              <a:ext cx="1691005" cy="1952625"/>
            </a:xfrm>
            <a:custGeom>
              <a:avLst/>
              <a:gdLst/>
              <a:ahLst/>
              <a:cxnLst/>
              <a:rect l="l" t="t" r="r" b="b"/>
              <a:pathLst>
                <a:path w="1691004" h="1952625">
                  <a:moveTo>
                    <a:pt x="845477" y="0"/>
                  </a:moveTo>
                  <a:lnTo>
                    <a:pt x="0" y="488149"/>
                  </a:lnTo>
                  <a:lnTo>
                    <a:pt x="0" y="1464411"/>
                  </a:lnTo>
                  <a:lnTo>
                    <a:pt x="845477" y="1952548"/>
                  </a:lnTo>
                  <a:lnTo>
                    <a:pt x="1690992" y="1464411"/>
                  </a:lnTo>
                  <a:lnTo>
                    <a:pt x="1690992" y="488149"/>
                  </a:lnTo>
                  <a:lnTo>
                    <a:pt x="845477" y="0"/>
                  </a:lnTo>
                  <a:close/>
                </a:path>
              </a:pathLst>
            </a:custGeom>
            <a:solidFill>
              <a:srgbClr val="3D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34" name="object 92"/>
            <p:cNvSpPr/>
            <p:nvPr/>
          </p:nvSpPr>
          <p:spPr>
            <a:xfrm>
              <a:off x="4032030" y="8480897"/>
              <a:ext cx="1325245" cy="930275"/>
            </a:xfrm>
            <a:custGeom>
              <a:avLst/>
              <a:gdLst/>
              <a:ahLst/>
              <a:cxnLst/>
              <a:rect l="l" t="t" r="r" b="b"/>
              <a:pathLst>
                <a:path w="1325245" h="930275">
                  <a:moveTo>
                    <a:pt x="648024" y="0"/>
                  </a:moveTo>
                  <a:lnTo>
                    <a:pt x="481006" y="77457"/>
                  </a:lnTo>
                  <a:lnTo>
                    <a:pt x="466490" y="100850"/>
                  </a:lnTo>
                  <a:lnTo>
                    <a:pt x="371655" y="129363"/>
                  </a:lnTo>
                  <a:lnTo>
                    <a:pt x="320504" y="145886"/>
                  </a:lnTo>
                  <a:lnTo>
                    <a:pt x="278911" y="168224"/>
                  </a:lnTo>
                  <a:lnTo>
                    <a:pt x="233526" y="221070"/>
                  </a:lnTo>
                  <a:lnTo>
                    <a:pt x="199028" y="271487"/>
                  </a:lnTo>
                  <a:lnTo>
                    <a:pt x="182655" y="319198"/>
                  </a:lnTo>
                  <a:lnTo>
                    <a:pt x="169217" y="351258"/>
                  </a:lnTo>
                  <a:lnTo>
                    <a:pt x="148851" y="379615"/>
                  </a:lnTo>
                  <a:lnTo>
                    <a:pt x="112479" y="407535"/>
                  </a:lnTo>
                  <a:lnTo>
                    <a:pt x="64183" y="440218"/>
                  </a:lnTo>
                  <a:lnTo>
                    <a:pt x="21149" y="473661"/>
                  </a:lnTo>
                  <a:lnTo>
                    <a:pt x="565" y="503859"/>
                  </a:lnTo>
                  <a:lnTo>
                    <a:pt x="0" y="535906"/>
                  </a:lnTo>
                  <a:lnTo>
                    <a:pt x="6315" y="572034"/>
                  </a:lnTo>
                  <a:lnTo>
                    <a:pt x="20647" y="603927"/>
                  </a:lnTo>
                  <a:lnTo>
                    <a:pt x="44126" y="623265"/>
                  </a:lnTo>
                  <a:lnTo>
                    <a:pt x="56377" y="632851"/>
                  </a:lnTo>
                  <a:lnTo>
                    <a:pt x="72954" y="648714"/>
                  </a:lnTo>
                  <a:lnTo>
                    <a:pt x="92995" y="662136"/>
                  </a:lnTo>
                  <a:lnTo>
                    <a:pt x="115640" y="664400"/>
                  </a:lnTo>
                  <a:lnTo>
                    <a:pt x="162216" y="642893"/>
                  </a:lnTo>
                  <a:lnTo>
                    <a:pt x="206974" y="610638"/>
                  </a:lnTo>
                  <a:lnTo>
                    <a:pt x="242647" y="580454"/>
                  </a:lnTo>
                  <a:lnTo>
                    <a:pt x="261970" y="565162"/>
                  </a:lnTo>
                  <a:lnTo>
                    <a:pt x="317634" y="908875"/>
                  </a:lnTo>
                  <a:lnTo>
                    <a:pt x="482073" y="930236"/>
                  </a:lnTo>
                  <a:lnTo>
                    <a:pt x="954894" y="930236"/>
                  </a:lnTo>
                  <a:lnTo>
                    <a:pt x="952652" y="884634"/>
                  </a:lnTo>
                  <a:lnTo>
                    <a:pt x="950405" y="798901"/>
                  </a:lnTo>
                  <a:lnTo>
                    <a:pt x="947449" y="751278"/>
                  </a:lnTo>
                  <a:lnTo>
                    <a:pt x="941305" y="695490"/>
                  </a:lnTo>
                  <a:lnTo>
                    <a:pt x="929213" y="583200"/>
                  </a:lnTo>
                  <a:lnTo>
                    <a:pt x="921481" y="476172"/>
                  </a:lnTo>
                  <a:lnTo>
                    <a:pt x="917377" y="396068"/>
                  </a:lnTo>
                  <a:lnTo>
                    <a:pt x="916172" y="364553"/>
                  </a:lnTo>
                  <a:lnTo>
                    <a:pt x="1059496" y="409919"/>
                  </a:lnTo>
                  <a:lnTo>
                    <a:pt x="1176636" y="446227"/>
                  </a:lnTo>
                  <a:lnTo>
                    <a:pt x="1215534" y="451188"/>
                  </a:lnTo>
                  <a:lnTo>
                    <a:pt x="1255313" y="446871"/>
                  </a:lnTo>
                  <a:lnTo>
                    <a:pt x="1288900" y="437969"/>
                  </a:lnTo>
                  <a:lnTo>
                    <a:pt x="1309224" y="429171"/>
                  </a:lnTo>
                  <a:lnTo>
                    <a:pt x="1320847" y="416407"/>
                  </a:lnTo>
                  <a:lnTo>
                    <a:pt x="1325147" y="396862"/>
                  </a:lnTo>
                  <a:lnTo>
                    <a:pt x="1321994" y="369849"/>
                  </a:lnTo>
                  <a:lnTo>
                    <a:pt x="1299613" y="321275"/>
                  </a:lnTo>
                  <a:lnTo>
                    <a:pt x="1232453" y="263372"/>
                  </a:lnTo>
                  <a:lnTo>
                    <a:pt x="1184204" y="224517"/>
                  </a:lnTo>
                  <a:lnTo>
                    <a:pt x="1131021" y="182819"/>
                  </a:lnTo>
                  <a:lnTo>
                    <a:pt x="1076537" y="141100"/>
                  </a:lnTo>
                  <a:lnTo>
                    <a:pt x="1024386" y="102178"/>
                  </a:lnTo>
                  <a:lnTo>
                    <a:pt x="978202" y="68875"/>
                  </a:lnTo>
                  <a:lnTo>
                    <a:pt x="941618" y="44010"/>
                  </a:lnTo>
                  <a:lnTo>
                    <a:pt x="918267" y="30403"/>
                  </a:lnTo>
                  <a:lnTo>
                    <a:pt x="922397" y="50255"/>
                  </a:lnTo>
                  <a:lnTo>
                    <a:pt x="922392" y="61102"/>
                  </a:lnTo>
                  <a:lnTo>
                    <a:pt x="917010" y="66754"/>
                  </a:lnTo>
                  <a:lnTo>
                    <a:pt x="905009" y="71018"/>
                  </a:lnTo>
                  <a:lnTo>
                    <a:pt x="888594" y="78195"/>
                  </a:lnTo>
                  <a:lnTo>
                    <a:pt x="872789" y="87887"/>
                  </a:lnTo>
                  <a:lnTo>
                    <a:pt x="860546" y="96850"/>
                  </a:lnTo>
                  <a:lnTo>
                    <a:pt x="854818" y="101841"/>
                  </a:lnTo>
                  <a:lnTo>
                    <a:pt x="877932" y="124322"/>
                  </a:lnTo>
                  <a:lnTo>
                    <a:pt x="930271" y="171565"/>
                  </a:lnTo>
                  <a:lnTo>
                    <a:pt x="981839" y="219068"/>
                  </a:lnTo>
                  <a:lnTo>
                    <a:pt x="1002646" y="242328"/>
                  </a:lnTo>
                  <a:lnTo>
                    <a:pt x="972769" y="222361"/>
                  </a:lnTo>
                  <a:lnTo>
                    <a:pt x="915337" y="173059"/>
                  </a:lnTo>
                  <a:lnTo>
                    <a:pt x="859500" y="122724"/>
                  </a:lnTo>
                  <a:lnTo>
                    <a:pt x="834409" y="99656"/>
                  </a:lnTo>
                  <a:lnTo>
                    <a:pt x="719030" y="44805"/>
                  </a:lnTo>
                  <a:lnTo>
                    <a:pt x="695486" y="8363"/>
                  </a:lnTo>
                  <a:lnTo>
                    <a:pt x="661440" y="960"/>
                  </a:lnTo>
                  <a:lnTo>
                    <a:pt x="648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35" name="object 93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875741" y="8831783"/>
              <a:ext cx="117403" cy="641604"/>
            </a:xfrm>
            <a:prstGeom prst="rect">
              <a:avLst/>
            </a:prstGeom>
          </p:spPr>
        </p:pic>
        <p:sp>
          <p:nvSpPr>
            <p:cNvPr id="436" name="object 94"/>
            <p:cNvSpPr/>
            <p:nvPr/>
          </p:nvSpPr>
          <p:spPr>
            <a:xfrm>
              <a:off x="4318741" y="8581748"/>
              <a:ext cx="202565" cy="62865"/>
            </a:xfrm>
            <a:custGeom>
              <a:avLst/>
              <a:gdLst/>
              <a:ahLst/>
              <a:cxnLst/>
              <a:rect l="l" t="t" r="r" b="b"/>
              <a:pathLst>
                <a:path w="202564" h="62865">
                  <a:moveTo>
                    <a:pt x="179781" y="0"/>
                  </a:moveTo>
                  <a:lnTo>
                    <a:pt x="98512" y="24424"/>
                  </a:lnTo>
                  <a:lnTo>
                    <a:pt x="52695" y="39092"/>
                  </a:lnTo>
                  <a:lnTo>
                    <a:pt x="25476" y="49875"/>
                  </a:lnTo>
                  <a:lnTo>
                    <a:pt x="0" y="62649"/>
                  </a:lnTo>
                  <a:lnTo>
                    <a:pt x="15296" y="61222"/>
                  </a:lnTo>
                  <a:lnTo>
                    <a:pt x="37482" y="57626"/>
                  </a:lnTo>
                  <a:lnTo>
                    <a:pt x="64295" y="50858"/>
                  </a:lnTo>
                  <a:lnTo>
                    <a:pt x="93472" y="39916"/>
                  </a:lnTo>
                  <a:lnTo>
                    <a:pt x="124277" y="28719"/>
                  </a:lnTo>
                  <a:lnTo>
                    <a:pt x="144756" y="26600"/>
                  </a:lnTo>
                  <a:lnTo>
                    <a:pt x="159560" y="29929"/>
                  </a:lnTo>
                  <a:lnTo>
                    <a:pt x="187094" y="40136"/>
                  </a:lnTo>
                  <a:lnTo>
                    <a:pt x="197446" y="44400"/>
                  </a:lnTo>
                  <a:lnTo>
                    <a:pt x="202503" y="46019"/>
                  </a:lnTo>
                  <a:lnTo>
                    <a:pt x="193577" y="33164"/>
                  </a:lnTo>
                  <a:lnTo>
                    <a:pt x="186897" y="18694"/>
                  </a:lnTo>
                  <a:lnTo>
                    <a:pt x="179781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37" name="object 95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141908" y="8722512"/>
              <a:ext cx="180922" cy="422770"/>
            </a:xfrm>
            <a:prstGeom prst="rect">
              <a:avLst/>
            </a:prstGeom>
          </p:spPr>
        </p:pic>
        <p:pic>
          <p:nvPicPr>
            <p:cNvPr id="438" name="object 96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4649800" y="8299640"/>
              <a:ext cx="711582" cy="604456"/>
            </a:xfrm>
            <a:prstGeom prst="rect">
              <a:avLst/>
            </a:prstGeom>
          </p:spPr>
        </p:pic>
        <p:sp>
          <p:nvSpPr>
            <p:cNvPr id="439" name="object 97"/>
            <p:cNvSpPr/>
            <p:nvPr/>
          </p:nvSpPr>
          <p:spPr>
            <a:xfrm>
              <a:off x="4543303" y="8611999"/>
              <a:ext cx="104775" cy="816610"/>
            </a:xfrm>
            <a:custGeom>
              <a:avLst/>
              <a:gdLst/>
              <a:ahLst/>
              <a:cxnLst/>
              <a:rect l="l" t="t" r="r" b="b"/>
              <a:pathLst>
                <a:path w="104775" h="816609">
                  <a:moveTo>
                    <a:pt x="82296" y="0"/>
                  </a:moveTo>
                  <a:lnTo>
                    <a:pt x="75641" y="1711"/>
                  </a:lnTo>
                  <a:lnTo>
                    <a:pt x="53251" y="6451"/>
                  </a:lnTo>
                  <a:lnTo>
                    <a:pt x="40624" y="8723"/>
                  </a:lnTo>
                  <a:lnTo>
                    <a:pt x="30868" y="9480"/>
                  </a:lnTo>
                  <a:lnTo>
                    <a:pt x="18991" y="8723"/>
                  </a:lnTo>
                  <a:lnTo>
                    <a:pt x="0" y="6451"/>
                  </a:lnTo>
                  <a:lnTo>
                    <a:pt x="57937" y="810463"/>
                  </a:lnTo>
                  <a:lnTo>
                    <a:pt x="104571" y="816521"/>
                  </a:lnTo>
                  <a:lnTo>
                    <a:pt x="82296" y="0"/>
                  </a:lnTo>
                  <a:close/>
                </a:path>
              </a:pathLst>
            </a:custGeom>
            <a:solidFill>
              <a:srgbClr val="48B1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0" name="object 98"/>
            <p:cNvSpPr/>
            <p:nvPr/>
          </p:nvSpPr>
          <p:spPr>
            <a:xfrm>
              <a:off x="3947543" y="8870597"/>
              <a:ext cx="270510" cy="407670"/>
            </a:xfrm>
            <a:custGeom>
              <a:avLst/>
              <a:gdLst/>
              <a:ahLst/>
              <a:cxnLst/>
              <a:rect l="l" t="t" r="r" b="b"/>
              <a:pathLst>
                <a:path w="270510" h="407670">
                  <a:moveTo>
                    <a:pt x="246077" y="0"/>
                  </a:moveTo>
                  <a:lnTo>
                    <a:pt x="143398" y="199885"/>
                  </a:lnTo>
                  <a:lnTo>
                    <a:pt x="117797" y="223979"/>
                  </a:lnTo>
                  <a:lnTo>
                    <a:pt x="37238" y="264057"/>
                  </a:lnTo>
                  <a:lnTo>
                    <a:pt x="7737" y="289966"/>
                  </a:lnTo>
                  <a:lnTo>
                    <a:pt x="0" y="311040"/>
                  </a:lnTo>
                  <a:lnTo>
                    <a:pt x="2590" y="337069"/>
                  </a:lnTo>
                  <a:lnTo>
                    <a:pt x="20235" y="364981"/>
                  </a:lnTo>
                  <a:lnTo>
                    <a:pt x="57660" y="391706"/>
                  </a:lnTo>
                  <a:lnTo>
                    <a:pt x="102563" y="407275"/>
                  </a:lnTo>
                  <a:lnTo>
                    <a:pt x="136864" y="406057"/>
                  </a:lnTo>
                  <a:lnTo>
                    <a:pt x="160630" y="393570"/>
                  </a:lnTo>
                  <a:lnTo>
                    <a:pt x="173929" y="375335"/>
                  </a:lnTo>
                  <a:lnTo>
                    <a:pt x="178072" y="336363"/>
                  </a:lnTo>
                  <a:lnTo>
                    <a:pt x="163294" y="246616"/>
                  </a:lnTo>
                  <a:lnTo>
                    <a:pt x="168087" y="210972"/>
                  </a:lnTo>
                  <a:lnTo>
                    <a:pt x="270106" y="12344"/>
                  </a:lnTo>
                  <a:lnTo>
                    <a:pt x="246077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1" name="object 99"/>
            <p:cNvSpPr/>
            <p:nvPr/>
          </p:nvSpPr>
          <p:spPr>
            <a:xfrm>
              <a:off x="4190762" y="8868984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10" h="18415">
                  <a:moveTo>
                    <a:pt x="2286" y="0"/>
                  </a:moveTo>
                  <a:lnTo>
                    <a:pt x="0" y="4457"/>
                  </a:lnTo>
                  <a:lnTo>
                    <a:pt x="4965" y="9283"/>
                  </a:lnTo>
                  <a:lnTo>
                    <a:pt x="19507" y="16764"/>
                  </a:lnTo>
                  <a:lnTo>
                    <a:pt x="26327" y="17983"/>
                  </a:lnTo>
                  <a:lnTo>
                    <a:pt x="28613" y="13525"/>
                  </a:lnTo>
                  <a:lnTo>
                    <a:pt x="23647" y="8699"/>
                  </a:lnTo>
                  <a:lnTo>
                    <a:pt x="16383" y="4965"/>
                  </a:lnTo>
                  <a:lnTo>
                    <a:pt x="9105" y="1231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728EC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42" name="object 100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366767" y="8258594"/>
              <a:ext cx="328879" cy="375485"/>
            </a:xfrm>
            <a:prstGeom prst="rect">
              <a:avLst/>
            </a:prstGeom>
          </p:spPr>
        </p:pic>
        <p:pic>
          <p:nvPicPr>
            <p:cNvPr id="443" name="object 101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411056" y="8332878"/>
              <a:ext cx="284594" cy="238086"/>
            </a:xfrm>
            <a:prstGeom prst="rect">
              <a:avLst/>
            </a:prstGeom>
          </p:spPr>
        </p:pic>
        <p:sp>
          <p:nvSpPr>
            <p:cNvPr id="444" name="object 102"/>
            <p:cNvSpPr/>
            <p:nvPr/>
          </p:nvSpPr>
          <p:spPr>
            <a:xfrm>
              <a:off x="4339441" y="8183298"/>
              <a:ext cx="314960" cy="189865"/>
            </a:xfrm>
            <a:custGeom>
              <a:avLst/>
              <a:gdLst/>
              <a:ahLst/>
              <a:cxnLst/>
              <a:rect l="l" t="t" r="r" b="b"/>
              <a:pathLst>
                <a:path w="314960" h="189865">
                  <a:moveTo>
                    <a:pt x="181430" y="0"/>
                  </a:moveTo>
                  <a:lnTo>
                    <a:pt x="123999" y="4741"/>
                  </a:lnTo>
                  <a:lnTo>
                    <a:pt x="82599" y="27038"/>
                  </a:lnTo>
                  <a:lnTo>
                    <a:pt x="68073" y="54162"/>
                  </a:lnTo>
                  <a:lnTo>
                    <a:pt x="63082" y="63453"/>
                  </a:lnTo>
                  <a:lnTo>
                    <a:pt x="25141" y="89907"/>
                  </a:lnTo>
                  <a:lnTo>
                    <a:pt x="5675" y="125294"/>
                  </a:lnTo>
                  <a:lnTo>
                    <a:pt x="0" y="164039"/>
                  </a:lnTo>
                  <a:lnTo>
                    <a:pt x="3581" y="172281"/>
                  </a:lnTo>
                  <a:lnTo>
                    <a:pt x="15632" y="177914"/>
                  </a:lnTo>
                  <a:lnTo>
                    <a:pt x="32340" y="183612"/>
                  </a:lnTo>
                  <a:lnTo>
                    <a:pt x="49466" y="189047"/>
                  </a:lnTo>
                  <a:lnTo>
                    <a:pt x="70147" y="189417"/>
                  </a:lnTo>
                  <a:lnTo>
                    <a:pt x="97521" y="179920"/>
                  </a:lnTo>
                  <a:lnTo>
                    <a:pt x="132214" y="159255"/>
                  </a:lnTo>
                  <a:lnTo>
                    <a:pt x="168725" y="135296"/>
                  </a:lnTo>
                  <a:lnTo>
                    <a:pt x="201000" y="117009"/>
                  </a:lnTo>
                  <a:lnTo>
                    <a:pt x="240713" y="128640"/>
                  </a:lnTo>
                  <a:lnTo>
                    <a:pt x="276480" y="176898"/>
                  </a:lnTo>
                  <a:lnTo>
                    <a:pt x="283094" y="187185"/>
                  </a:lnTo>
                  <a:lnTo>
                    <a:pt x="284375" y="166638"/>
                  </a:lnTo>
                  <a:lnTo>
                    <a:pt x="285769" y="155924"/>
                  </a:lnTo>
                  <a:lnTo>
                    <a:pt x="288146" y="151562"/>
                  </a:lnTo>
                  <a:lnTo>
                    <a:pt x="292377" y="150075"/>
                  </a:lnTo>
                  <a:lnTo>
                    <a:pt x="298887" y="150992"/>
                  </a:lnTo>
                  <a:lnTo>
                    <a:pt x="306139" y="154582"/>
                  </a:lnTo>
                  <a:lnTo>
                    <a:pt x="312032" y="158475"/>
                  </a:lnTo>
                  <a:lnTo>
                    <a:pt x="314463" y="160299"/>
                  </a:lnTo>
                  <a:lnTo>
                    <a:pt x="304342" y="122584"/>
                  </a:lnTo>
                  <a:lnTo>
                    <a:pt x="287502" y="82212"/>
                  </a:lnTo>
                  <a:lnTo>
                    <a:pt x="254841" y="36140"/>
                  </a:lnTo>
                  <a:lnTo>
                    <a:pt x="211850" y="3221"/>
                  </a:lnTo>
                  <a:lnTo>
                    <a:pt x="181430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45" name="object 103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339439" y="8183054"/>
              <a:ext cx="209573" cy="190207"/>
            </a:xfrm>
            <a:prstGeom prst="rect">
              <a:avLst/>
            </a:prstGeom>
          </p:spPr>
        </p:pic>
        <p:pic>
          <p:nvPicPr>
            <p:cNvPr id="446" name="object 104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029623" y="8919682"/>
              <a:ext cx="153062" cy="141995"/>
            </a:xfrm>
            <a:prstGeom prst="rect">
              <a:avLst/>
            </a:prstGeom>
          </p:spPr>
        </p:pic>
        <p:sp>
          <p:nvSpPr>
            <p:cNvPr id="447" name="object 105"/>
            <p:cNvSpPr/>
            <p:nvPr/>
          </p:nvSpPr>
          <p:spPr>
            <a:xfrm>
              <a:off x="4736149" y="8299842"/>
              <a:ext cx="201930" cy="264795"/>
            </a:xfrm>
            <a:custGeom>
              <a:avLst/>
              <a:gdLst/>
              <a:ahLst/>
              <a:cxnLst/>
              <a:rect l="l" t="t" r="r" b="b"/>
              <a:pathLst>
                <a:path w="201929" h="264795">
                  <a:moveTo>
                    <a:pt x="140176" y="98737"/>
                  </a:moveTo>
                  <a:lnTo>
                    <a:pt x="25603" y="98737"/>
                  </a:lnTo>
                  <a:lnTo>
                    <a:pt x="32952" y="99176"/>
                  </a:lnTo>
                  <a:lnTo>
                    <a:pt x="38976" y="102060"/>
                  </a:lnTo>
                  <a:lnTo>
                    <a:pt x="56791" y="140465"/>
                  </a:lnTo>
                  <a:lnTo>
                    <a:pt x="61159" y="156433"/>
                  </a:lnTo>
                  <a:lnTo>
                    <a:pt x="64322" y="169730"/>
                  </a:lnTo>
                  <a:lnTo>
                    <a:pt x="70738" y="184778"/>
                  </a:lnTo>
                  <a:lnTo>
                    <a:pt x="81940" y="197640"/>
                  </a:lnTo>
                  <a:lnTo>
                    <a:pt x="94711" y="208882"/>
                  </a:lnTo>
                  <a:lnTo>
                    <a:pt x="112145" y="226252"/>
                  </a:lnTo>
                  <a:lnTo>
                    <a:pt x="131130" y="246105"/>
                  </a:lnTo>
                  <a:lnTo>
                    <a:pt x="148551" y="264798"/>
                  </a:lnTo>
                  <a:lnTo>
                    <a:pt x="154457" y="261229"/>
                  </a:lnTo>
                  <a:lnTo>
                    <a:pt x="178411" y="230908"/>
                  </a:lnTo>
                  <a:lnTo>
                    <a:pt x="201752" y="188471"/>
                  </a:lnTo>
                  <a:lnTo>
                    <a:pt x="178061" y="172502"/>
                  </a:lnTo>
                  <a:lnTo>
                    <a:pt x="164722" y="161542"/>
                  </a:lnTo>
                  <a:lnTo>
                    <a:pt x="156835" y="150518"/>
                  </a:lnTo>
                  <a:lnTo>
                    <a:pt x="149504" y="134356"/>
                  </a:lnTo>
                  <a:lnTo>
                    <a:pt x="143107" y="114676"/>
                  </a:lnTo>
                  <a:lnTo>
                    <a:pt x="140176" y="98737"/>
                  </a:lnTo>
                  <a:close/>
                </a:path>
                <a:path w="201929" h="264795">
                  <a:moveTo>
                    <a:pt x="81033" y="0"/>
                  </a:moveTo>
                  <a:lnTo>
                    <a:pt x="65540" y="1638"/>
                  </a:lnTo>
                  <a:lnTo>
                    <a:pt x="55778" y="4079"/>
                  </a:lnTo>
                  <a:lnTo>
                    <a:pt x="49225" y="7432"/>
                  </a:lnTo>
                  <a:lnTo>
                    <a:pt x="45567" y="11966"/>
                  </a:lnTo>
                  <a:lnTo>
                    <a:pt x="64122" y="17097"/>
                  </a:lnTo>
                  <a:lnTo>
                    <a:pt x="76581" y="20348"/>
                  </a:lnTo>
                  <a:lnTo>
                    <a:pt x="46397" y="28283"/>
                  </a:lnTo>
                  <a:lnTo>
                    <a:pt x="30135" y="33199"/>
                  </a:lnTo>
                  <a:lnTo>
                    <a:pt x="22215" y="37141"/>
                  </a:lnTo>
                  <a:lnTo>
                    <a:pt x="17056" y="42154"/>
                  </a:lnTo>
                  <a:lnTo>
                    <a:pt x="9525" y="50460"/>
                  </a:lnTo>
                  <a:lnTo>
                    <a:pt x="2476" y="52263"/>
                  </a:lnTo>
                  <a:lnTo>
                    <a:pt x="14871" y="59337"/>
                  </a:lnTo>
                  <a:lnTo>
                    <a:pt x="17424" y="59375"/>
                  </a:lnTo>
                  <a:lnTo>
                    <a:pt x="0" y="64481"/>
                  </a:lnTo>
                  <a:lnTo>
                    <a:pt x="254" y="81321"/>
                  </a:lnTo>
                  <a:lnTo>
                    <a:pt x="16573" y="82070"/>
                  </a:lnTo>
                  <a:lnTo>
                    <a:pt x="9003" y="88730"/>
                  </a:lnTo>
                  <a:lnTo>
                    <a:pt x="5924" y="92538"/>
                  </a:lnTo>
                  <a:lnTo>
                    <a:pt x="6836" y="94922"/>
                  </a:lnTo>
                  <a:lnTo>
                    <a:pt x="11239" y="97310"/>
                  </a:lnTo>
                  <a:lnTo>
                    <a:pt x="18005" y="98772"/>
                  </a:lnTo>
                  <a:lnTo>
                    <a:pt x="140176" y="98737"/>
                  </a:lnTo>
                  <a:lnTo>
                    <a:pt x="139811" y="96750"/>
                  </a:lnTo>
                  <a:lnTo>
                    <a:pt x="137367" y="81012"/>
                  </a:lnTo>
                  <a:lnTo>
                    <a:pt x="115993" y="42760"/>
                  </a:lnTo>
                  <a:lnTo>
                    <a:pt x="113919" y="40693"/>
                  </a:lnTo>
                  <a:lnTo>
                    <a:pt x="112036" y="22562"/>
                  </a:lnTo>
                  <a:lnTo>
                    <a:pt x="110523" y="12611"/>
                  </a:lnTo>
                  <a:lnTo>
                    <a:pt x="108584" y="7321"/>
                  </a:lnTo>
                  <a:lnTo>
                    <a:pt x="105422" y="3178"/>
                  </a:lnTo>
                  <a:lnTo>
                    <a:pt x="96310" y="175"/>
                  </a:lnTo>
                  <a:lnTo>
                    <a:pt x="81033" y="0"/>
                  </a:lnTo>
                  <a:close/>
                </a:path>
              </a:pathLst>
            </a:custGeom>
            <a:solidFill>
              <a:srgbClr val="48B1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48" name="object 106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737891" y="8301434"/>
              <a:ext cx="200011" cy="345313"/>
            </a:xfrm>
            <a:prstGeom prst="rect">
              <a:avLst/>
            </a:prstGeom>
          </p:spPr>
        </p:pic>
        <p:pic>
          <p:nvPicPr>
            <p:cNvPr id="449" name="object 107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3081019" y="9350946"/>
              <a:ext cx="2269248" cy="816711"/>
            </a:xfrm>
            <a:prstGeom prst="rect">
              <a:avLst/>
            </a:prstGeom>
          </p:spPr>
        </p:pic>
        <p:sp>
          <p:nvSpPr>
            <p:cNvPr id="450" name="object 108"/>
            <p:cNvSpPr/>
            <p:nvPr/>
          </p:nvSpPr>
          <p:spPr>
            <a:xfrm>
              <a:off x="4075152" y="9431848"/>
              <a:ext cx="397510" cy="207010"/>
            </a:xfrm>
            <a:custGeom>
              <a:avLst/>
              <a:gdLst/>
              <a:ahLst/>
              <a:cxnLst/>
              <a:rect l="l" t="t" r="r" b="b"/>
              <a:pathLst>
                <a:path w="397510" h="207009">
                  <a:moveTo>
                    <a:pt x="347206" y="0"/>
                  </a:moveTo>
                  <a:lnTo>
                    <a:pt x="5373" y="95961"/>
                  </a:lnTo>
                  <a:lnTo>
                    <a:pt x="844" y="102376"/>
                  </a:lnTo>
                  <a:lnTo>
                    <a:pt x="0" y="106133"/>
                  </a:lnTo>
                  <a:lnTo>
                    <a:pt x="3439" y="108691"/>
                  </a:lnTo>
                  <a:lnTo>
                    <a:pt x="61348" y="128280"/>
                  </a:lnTo>
                  <a:lnTo>
                    <a:pt x="289612" y="206552"/>
                  </a:lnTo>
                  <a:lnTo>
                    <a:pt x="397473" y="111505"/>
                  </a:lnTo>
                  <a:lnTo>
                    <a:pt x="383757" y="31978"/>
                  </a:lnTo>
                  <a:lnTo>
                    <a:pt x="3472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1" name="object 109"/>
            <p:cNvSpPr/>
            <p:nvPr/>
          </p:nvSpPr>
          <p:spPr>
            <a:xfrm>
              <a:off x="4204365" y="9472512"/>
              <a:ext cx="270510" cy="137795"/>
            </a:xfrm>
            <a:custGeom>
              <a:avLst/>
              <a:gdLst/>
              <a:ahLst/>
              <a:cxnLst/>
              <a:rect l="l" t="t" r="r" b="b"/>
              <a:pathLst>
                <a:path w="270510" h="137795">
                  <a:moveTo>
                    <a:pt x="225755" y="0"/>
                  </a:moveTo>
                  <a:lnTo>
                    <a:pt x="0" y="76771"/>
                  </a:lnTo>
                  <a:lnTo>
                    <a:pt x="180517" y="137553"/>
                  </a:lnTo>
                  <a:lnTo>
                    <a:pt x="270090" y="46609"/>
                  </a:lnTo>
                  <a:lnTo>
                    <a:pt x="225755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2" name="object 110"/>
            <p:cNvSpPr/>
            <p:nvPr/>
          </p:nvSpPr>
          <p:spPr>
            <a:xfrm>
              <a:off x="4077668" y="9532445"/>
              <a:ext cx="287020" cy="122555"/>
            </a:xfrm>
            <a:custGeom>
              <a:avLst/>
              <a:gdLst/>
              <a:ahLst/>
              <a:cxnLst/>
              <a:rect l="l" t="t" r="r" b="b"/>
              <a:pathLst>
                <a:path w="287020" h="122554">
                  <a:moveTo>
                    <a:pt x="814" y="6090"/>
                  </a:moveTo>
                  <a:lnTo>
                    <a:pt x="914" y="21526"/>
                  </a:lnTo>
                  <a:lnTo>
                    <a:pt x="0" y="26555"/>
                  </a:lnTo>
                  <a:lnTo>
                    <a:pt x="4114" y="28384"/>
                  </a:lnTo>
                  <a:lnTo>
                    <a:pt x="266890" y="121145"/>
                  </a:lnTo>
                  <a:lnTo>
                    <a:pt x="275259" y="122250"/>
                  </a:lnTo>
                  <a:lnTo>
                    <a:pt x="285496" y="115023"/>
                  </a:lnTo>
                  <a:lnTo>
                    <a:pt x="286537" y="108585"/>
                  </a:lnTo>
                  <a:lnTo>
                    <a:pt x="276428" y="102285"/>
                  </a:lnTo>
                  <a:lnTo>
                    <a:pt x="4165" y="8521"/>
                  </a:lnTo>
                  <a:lnTo>
                    <a:pt x="838" y="6870"/>
                  </a:lnTo>
                  <a:lnTo>
                    <a:pt x="814" y="6090"/>
                  </a:lnTo>
                  <a:close/>
                </a:path>
                <a:path w="287020" h="122554">
                  <a:moveTo>
                    <a:pt x="774" y="0"/>
                  </a:moveTo>
                  <a:lnTo>
                    <a:pt x="647" y="673"/>
                  </a:lnTo>
                  <a:lnTo>
                    <a:pt x="814" y="6090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7499B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53" name="object 111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3302971" y="8803436"/>
              <a:ext cx="1295893" cy="772287"/>
            </a:xfrm>
            <a:prstGeom prst="rect">
              <a:avLst/>
            </a:prstGeom>
          </p:spPr>
        </p:pic>
        <p:sp>
          <p:nvSpPr>
            <p:cNvPr id="454" name="object 112"/>
            <p:cNvSpPr/>
            <p:nvPr/>
          </p:nvSpPr>
          <p:spPr>
            <a:xfrm>
              <a:off x="3406105" y="8996542"/>
              <a:ext cx="296545" cy="535940"/>
            </a:xfrm>
            <a:custGeom>
              <a:avLst/>
              <a:gdLst/>
              <a:ahLst/>
              <a:cxnLst/>
              <a:rect l="l" t="t" r="r" b="b"/>
              <a:pathLst>
                <a:path w="296545" h="535940">
                  <a:moveTo>
                    <a:pt x="0" y="0"/>
                  </a:moveTo>
                  <a:lnTo>
                    <a:pt x="8578" y="13906"/>
                  </a:lnTo>
                  <a:lnTo>
                    <a:pt x="14576" y="22906"/>
                  </a:lnTo>
                  <a:lnTo>
                    <a:pt x="20816" y="30927"/>
                  </a:lnTo>
                  <a:lnTo>
                    <a:pt x="30124" y="41897"/>
                  </a:lnTo>
                  <a:lnTo>
                    <a:pt x="40494" y="59692"/>
                  </a:lnTo>
                  <a:lnTo>
                    <a:pt x="53872" y="108543"/>
                  </a:lnTo>
                  <a:lnTo>
                    <a:pt x="59861" y="162450"/>
                  </a:lnTo>
                  <a:lnTo>
                    <a:pt x="62875" y="216826"/>
                  </a:lnTo>
                  <a:lnTo>
                    <a:pt x="66981" y="284149"/>
                  </a:lnTo>
                  <a:lnTo>
                    <a:pt x="72497" y="353208"/>
                  </a:lnTo>
                  <a:lnTo>
                    <a:pt x="79744" y="412791"/>
                  </a:lnTo>
                  <a:lnTo>
                    <a:pt x="89039" y="451688"/>
                  </a:lnTo>
                  <a:lnTo>
                    <a:pt x="111482" y="482862"/>
                  </a:lnTo>
                  <a:lnTo>
                    <a:pt x="173189" y="520941"/>
                  </a:lnTo>
                  <a:lnTo>
                    <a:pt x="196418" y="535863"/>
                  </a:lnTo>
                  <a:lnTo>
                    <a:pt x="294208" y="514845"/>
                  </a:lnTo>
                  <a:lnTo>
                    <a:pt x="294587" y="514939"/>
                  </a:lnTo>
                  <a:lnTo>
                    <a:pt x="296283" y="516650"/>
                  </a:lnTo>
                  <a:lnTo>
                    <a:pt x="286727" y="505358"/>
                  </a:lnTo>
                  <a:lnTo>
                    <a:pt x="261572" y="482534"/>
                  </a:lnTo>
                  <a:lnTo>
                    <a:pt x="221160" y="446490"/>
                  </a:lnTo>
                  <a:lnTo>
                    <a:pt x="178182" y="399573"/>
                  </a:lnTo>
                  <a:lnTo>
                    <a:pt x="145326" y="344131"/>
                  </a:lnTo>
                  <a:lnTo>
                    <a:pt x="132863" y="295230"/>
                  </a:lnTo>
                  <a:lnTo>
                    <a:pt x="129826" y="245034"/>
                  </a:lnTo>
                  <a:lnTo>
                    <a:pt x="131188" y="196921"/>
                  </a:lnTo>
                  <a:lnTo>
                    <a:pt x="131922" y="154267"/>
                  </a:lnTo>
                  <a:lnTo>
                    <a:pt x="127000" y="120446"/>
                  </a:lnTo>
                  <a:lnTo>
                    <a:pt x="100528" y="81738"/>
                  </a:lnTo>
                  <a:lnTo>
                    <a:pt x="57608" y="42545"/>
                  </a:lnTo>
                  <a:lnTo>
                    <a:pt x="17634" y="12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55" name="object 113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3539185" y="8830919"/>
              <a:ext cx="135343" cy="476554"/>
            </a:xfrm>
            <a:prstGeom prst="rect">
              <a:avLst/>
            </a:prstGeom>
          </p:spPr>
        </p:pic>
        <p:sp>
          <p:nvSpPr>
            <p:cNvPr id="456" name="object 114"/>
            <p:cNvSpPr/>
            <p:nvPr/>
          </p:nvSpPr>
          <p:spPr>
            <a:xfrm>
              <a:off x="3601838" y="8815860"/>
              <a:ext cx="221615" cy="694690"/>
            </a:xfrm>
            <a:custGeom>
              <a:avLst/>
              <a:gdLst/>
              <a:ahLst/>
              <a:cxnLst/>
              <a:rect l="l" t="t" r="r" b="b"/>
              <a:pathLst>
                <a:path w="221614" h="694690">
                  <a:moveTo>
                    <a:pt x="85763" y="0"/>
                  </a:moveTo>
                  <a:lnTo>
                    <a:pt x="45573" y="697"/>
                  </a:lnTo>
                  <a:lnTo>
                    <a:pt x="19069" y="6059"/>
                  </a:lnTo>
                  <a:lnTo>
                    <a:pt x="4470" y="12156"/>
                  </a:lnTo>
                  <a:lnTo>
                    <a:pt x="0" y="15062"/>
                  </a:lnTo>
                  <a:lnTo>
                    <a:pt x="23874" y="121149"/>
                  </a:lnTo>
                  <a:lnTo>
                    <a:pt x="38788" y="191152"/>
                  </a:lnTo>
                  <a:lnTo>
                    <a:pt x="51002" y="256247"/>
                  </a:lnTo>
                  <a:lnTo>
                    <a:pt x="66776" y="347611"/>
                  </a:lnTo>
                  <a:lnTo>
                    <a:pt x="83585" y="466422"/>
                  </a:lnTo>
                  <a:lnTo>
                    <a:pt x="95045" y="578450"/>
                  </a:lnTo>
                  <a:lnTo>
                    <a:pt x="101597" y="661754"/>
                  </a:lnTo>
                  <a:lnTo>
                    <a:pt x="103682" y="694397"/>
                  </a:lnTo>
                  <a:lnTo>
                    <a:pt x="218655" y="669683"/>
                  </a:lnTo>
                  <a:lnTo>
                    <a:pt x="220822" y="487476"/>
                  </a:lnTo>
                  <a:lnTo>
                    <a:pt x="221270" y="380509"/>
                  </a:lnTo>
                  <a:lnTo>
                    <a:pt x="219754" y="307172"/>
                  </a:lnTo>
                  <a:lnTo>
                    <a:pt x="216027" y="225856"/>
                  </a:lnTo>
                  <a:lnTo>
                    <a:pt x="210404" y="142858"/>
                  </a:lnTo>
                  <a:lnTo>
                    <a:pt x="204411" y="89200"/>
                  </a:lnTo>
                  <a:lnTo>
                    <a:pt x="168705" y="24029"/>
                  </a:lnTo>
                  <a:lnTo>
                    <a:pt x="123230" y="3015"/>
                  </a:lnTo>
                  <a:lnTo>
                    <a:pt x="85763" y="0"/>
                  </a:lnTo>
                  <a:close/>
                </a:path>
              </a:pathLst>
            </a:custGeom>
            <a:solidFill>
              <a:srgbClr val="00A8E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57" name="object 115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3601834" y="8542579"/>
              <a:ext cx="298691" cy="448818"/>
            </a:xfrm>
            <a:prstGeom prst="rect">
              <a:avLst/>
            </a:prstGeom>
          </p:spPr>
        </p:pic>
        <p:pic>
          <p:nvPicPr>
            <p:cNvPr id="458" name="object 116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3601839" y="8766088"/>
              <a:ext cx="209740" cy="185902"/>
            </a:xfrm>
            <a:prstGeom prst="rect">
              <a:avLst/>
            </a:prstGeom>
          </p:spPr>
        </p:pic>
        <p:pic>
          <p:nvPicPr>
            <p:cNvPr id="459" name="object 117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3657231" y="8537842"/>
              <a:ext cx="198793" cy="336194"/>
            </a:xfrm>
            <a:prstGeom prst="rect">
              <a:avLst/>
            </a:prstGeom>
          </p:spPr>
        </p:pic>
        <p:sp>
          <p:nvSpPr>
            <p:cNvPr id="460" name="object 118"/>
            <p:cNvSpPr/>
            <p:nvPr/>
          </p:nvSpPr>
          <p:spPr>
            <a:xfrm>
              <a:off x="3579308" y="8495705"/>
              <a:ext cx="304165" cy="307975"/>
            </a:xfrm>
            <a:custGeom>
              <a:avLst/>
              <a:gdLst/>
              <a:ahLst/>
              <a:cxnLst/>
              <a:rect l="l" t="t" r="r" b="b"/>
              <a:pathLst>
                <a:path w="304164" h="307975">
                  <a:moveTo>
                    <a:pt x="125898" y="0"/>
                  </a:moveTo>
                  <a:lnTo>
                    <a:pt x="86685" y="19165"/>
                  </a:lnTo>
                  <a:lnTo>
                    <a:pt x="85090" y="21017"/>
                  </a:lnTo>
                  <a:lnTo>
                    <a:pt x="68451" y="21709"/>
                  </a:lnTo>
                  <a:lnTo>
                    <a:pt x="33375" y="41960"/>
                  </a:lnTo>
                  <a:lnTo>
                    <a:pt x="7853" y="89916"/>
                  </a:lnTo>
                  <a:lnTo>
                    <a:pt x="0" y="148665"/>
                  </a:lnTo>
                  <a:lnTo>
                    <a:pt x="2985" y="180900"/>
                  </a:lnTo>
                  <a:lnTo>
                    <a:pt x="9650" y="218872"/>
                  </a:lnTo>
                  <a:lnTo>
                    <a:pt x="16560" y="252551"/>
                  </a:lnTo>
                  <a:lnTo>
                    <a:pt x="20281" y="271906"/>
                  </a:lnTo>
                  <a:lnTo>
                    <a:pt x="21718" y="281464"/>
                  </a:lnTo>
                  <a:lnTo>
                    <a:pt x="25946" y="301294"/>
                  </a:lnTo>
                  <a:lnTo>
                    <a:pt x="29956" y="306974"/>
                  </a:lnTo>
                  <a:lnTo>
                    <a:pt x="34980" y="307442"/>
                  </a:lnTo>
                  <a:lnTo>
                    <a:pt x="44335" y="301417"/>
                  </a:lnTo>
                  <a:lnTo>
                    <a:pt x="79618" y="272829"/>
                  </a:lnTo>
                  <a:lnTo>
                    <a:pt x="91300" y="263837"/>
                  </a:lnTo>
                  <a:lnTo>
                    <a:pt x="99314" y="258165"/>
                  </a:lnTo>
                  <a:lnTo>
                    <a:pt x="87000" y="240712"/>
                  </a:lnTo>
                  <a:lnTo>
                    <a:pt x="80578" y="230223"/>
                  </a:lnTo>
                  <a:lnTo>
                    <a:pt x="77961" y="222494"/>
                  </a:lnTo>
                  <a:lnTo>
                    <a:pt x="77063" y="213321"/>
                  </a:lnTo>
                  <a:lnTo>
                    <a:pt x="77039" y="202901"/>
                  </a:lnTo>
                  <a:lnTo>
                    <a:pt x="78859" y="194539"/>
                  </a:lnTo>
                  <a:lnTo>
                    <a:pt x="83134" y="188695"/>
                  </a:lnTo>
                  <a:lnTo>
                    <a:pt x="90474" y="185825"/>
                  </a:lnTo>
                  <a:lnTo>
                    <a:pt x="99013" y="189061"/>
                  </a:lnTo>
                  <a:lnTo>
                    <a:pt x="114000" y="205478"/>
                  </a:lnTo>
                  <a:lnTo>
                    <a:pt x="121246" y="207428"/>
                  </a:lnTo>
                  <a:lnTo>
                    <a:pt x="127075" y="203327"/>
                  </a:lnTo>
                  <a:lnTo>
                    <a:pt x="130325" y="197446"/>
                  </a:lnTo>
                  <a:lnTo>
                    <a:pt x="131735" y="190583"/>
                  </a:lnTo>
                  <a:lnTo>
                    <a:pt x="132041" y="183539"/>
                  </a:lnTo>
                  <a:lnTo>
                    <a:pt x="133537" y="165427"/>
                  </a:lnTo>
                  <a:lnTo>
                    <a:pt x="141996" y="102017"/>
                  </a:lnTo>
                  <a:lnTo>
                    <a:pt x="162180" y="66000"/>
                  </a:lnTo>
                  <a:lnTo>
                    <a:pt x="170192" y="65861"/>
                  </a:lnTo>
                  <a:lnTo>
                    <a:pt x="183158" y="68388"/>
                  </a:lnTo>
                  <a:lnTo>
                    <a:pt x="201282" y="70852"/>
                  </a:lnTo>
                  <a:lnTo>
                    <a:pt x="220634" y="72212"/>
                  </a:lnTo>
                  <a:lnTo>
                    <a:pt x="237286" y="71424"/>
                  </a:lnTo>
                  <a:lnTo>
                    <a:pt x="253249" y="69349"/>
                  </a:lnTo>
                  <a:lnTo>
                    <a:pt x="289077" y="66102"/>
                  </a:lnTo>
                  <a:lnTo>
                    <a:pt x="299311" y="61053"/>
                  </a:lnTo>
                  <a:lnTo>
                    <a:pt x="303706" y="57333"/>
                  </a:lnTo>
                  <a:lnTo>
                    <a:pt x="303145" y="53108"/>
                  </a:lnTo>
                  <a:lnTo>
                    <a:pt x="260208" y="24286"/>
                  </a:lnTo>
                  <a:lnTo>
                    <a:pt x="198348" y="7924"/>
                  </a:lnTo>
                  <a:lnTo>
                    <a:pt x="170185" y="4709"/>
                  </a:lnTo>
                  <a:lnTo>
                    <a:pt x="145892" y="1372"/>
                  </a:lnTo>
                  <a:lnTo>
                    <a:pt x="125898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61" name="object 119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3604209" y="8495754"/>
              <a:ext cx="256552" cy="162253"/>
            </a:xfrm>
            <a:prstGeom prst="rect">
              <a:avLst/>
            </a:prstGeom>
          </p:spPr>
        </p:pic>
        <p:pic>
          <p:nvPicPr>
            <p:cNvPr id="462" name="object 120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3683749" y="8785276"/>
              <a:ext cx="220776" cy="134115"/>
            </a:xfrm>
            <a:prstGeom prst="rect">
              <a:avLst/>
            </a:prstGeom>
          </p:spPr>
        </p:pic>
        <p:pic>
          <p:nvPicPr>
            <p:cNvPr id="463" name="object 121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352391" y="9135719"/>
              <a:ext cx="522046" cy="512508"/>
            </a:xfrm>
            <a:prstGeom prst="rect">
              <a:avLst/>
            </a:prstGeom>
          </p:spPr>
        </p:pic>
        <p:sp>
          <p:nvSpPr>
            <p:cNvPr id="464" name="object 122"/>
            <p:cNvSpPr/>
            <p:nvPr/>
          </p:nvSpPr>
          <p:spPr>
            <a:xfrm>
              <a:off x="3658059" y="9703806"/>
              <a:ext cx="817880" cy="194310"/>
            </a:xfrm>
            <a:custGeom>
              <a:avLst/>
              <a:gdLst/>
              <a:ahLst/>
              <a:cxnLst/>
              <a:rect l="l" t="t" r="r" b="b"/>
              <a:pathLst>
                <a:path w="817879" h="194309">
                  <a:moveTo>
                    <a:pt x="0" y="0"/>
                  </a:moveTo>
                  <a:lnTo>
                    <a:pt x="391655" y="193878"/>
                  </a:lnTo>
                  <a:lnTo>
                    <a:pt x="817829" y="28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65" name="object 123"/>
            <p:cNvSpPr/>
            <p:nvPr/>
          </p:nvSpPr>
          <p:spPr>
            <a:xfrm>
              <a:off x="3658059" y="9589950"/>
              <a:ext cx="867410" cy="279400"/>
            </a:xfrm>
            <a:custGeom>
              <a:avLst/>
              <a:gdLst/>
              <a:ahLst/>
              <a:cxnLst/>
              <a:rect l="l" t="t" r="r" b="b"/>
              <a:pathLst>
                <a:path w="867410" h="279400">
                  <a:moveTo>
                    <a:pt x="437095" y="0"/>
                  </a:moveTo>
                  <a:lnTo>
                    <a:pt x="0" y="113855"/>
                  </a:lnTo>
                  <a:lnTo>
                    <a:pt x="400367" y="279158"/>
                  </a:lnTo>
                  <a:lnTo>
                    <a:pt x="866851" y="126720"/>
                  </a:lnTo>
                  <a:lnTo>
                    <a:pt x="764121" y="103534"/>
                  </a:lnTo>
                  <a:lnTo>
                    <a:pt x="702713" y="89301"/>
                  </a:lnTo>
                  <a:lnTo>
                    <a:pt x="658178" y="78166"/>
                  </a:lnTo>
                  <a:lnTo>
                    <a:pt x="606069" y="64274"/>
                  </a:lnTo>
                  <a:lnTo>
                    <a:pt x="543636" y="44544"/>
                  </a:lnTo>
                  <a:lnTo>
                    <a:pt x="489554" y="23526"/>
                  </a:lnTo>
                  <a:lnTo>
                    <a:pt x="451487" y="6813"/>
                  </a:lnTo>
                  <a:lnTo>
                    <a:pt x="437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66" name="object 124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844456" y="8962848"/>
              <a:ext cx="458824" cy="651676"/>
            </a:xfrm>
            <a:prstGeom prst="rect">
              <a:avLst/>
            </a:prstGeom>
          </p:spPr>
        </p:pic>
        <p:pic>
          <p:nvPicPr>
            <p:cNvPr id="467" name="object 125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4843869" y="9030449"/>
              <a:ext cx="405434" cy="586181"/>
            </a:xfrm>
            <a:prstGeom prst="rect">
              <a:avLst/>
            </a:prstGeom>
          </p:spPr>
        </p:pic>
        <p:sp>
          <p:nvSpPr>
            <p:cNvPr id="468" name="object 126"/>
            <p:cNvSpPr/>
            <p:nvPr/>
          </p:nvSpPr>
          <p:spPr>
            <a:xfrm>
              <a:off x="5124277" y="9144786"/>
              <a:ext cx="93980" cy="102235"/>
            </a:xfrm>
            <a:custGeom>
              <a:avLst/>
              <a:gdLst/>
              <a:ahLst/>
              <a:cxnLst/>
              <a:rect l="l" t="t" r="r" b="b"/>
              <a:pathLst>
                <a:path w="93979" h="102234">
                  <a:moveTo>
                    <a:pt x="47450" y="0"/>
                  </a:moveTo>
                  <a:lnTo>
                    <a:pt x="39034" y="618"/>
                  </a:lnTo>
                  <a:lnTo>
                    <a:pt x="31559" y="2225"/>
                  </a:lnTo>
                  <a:lnTo>
                    <a:pt x="38733" y="15153"/>
                  </a:lnTo>
                  <a:lnTo>
                    <a:pt x="63509" y="22596"/>
                  </a:lnTo>
                  <a:lnTo>
                    <a:pt x="74612" y="36223"/>
                  </a:lnTo>
                  <a:lnTo>
                    <a:pt x="74648" y="66962"/>
                  </a:lnTo>
                  <a:lnTo>
                    <a:pt x="54419" y="82446"/>
                  </a:lnTo>
                  <a:lnTo>
                    <a:pt x="29714" y="79159"/>
                  </a:lnTo>
                  <a:lnTo>
                    <a:pt x="16319" y="53584"/>
                  </a:lnTo>
                  <a:lnTo>
                    <a:pt x="17387" y="41800"/>
                  </a:lnTo>
                  <a:lnTo>
                    <a:pt x="21621" y="31016"/>
                  </a:lnTo>
                  <a:lnTo>
                    <a:pt x="28285" y="23223"/>
                  </a:lnTo>
                  <a:lnTo>
                    <a:pt x="36639" y="20412"/>
                  </a:lnTo>
                  <a:lnTo>
                    <a:pt x="35369" y="14277"/>
                  </a:lnTo>
                  <a:lnTo>
                    <a:pt x="35496" y="10848"/>
                  </a:lnTo>
                  <a:lnTo>
                    <a:pt x="28130" y="4168"/>
                  </a:lnTo>
                  <a:lnTo>
                    <a:pt x="8076" y="20920"/>
                  </a:lnTo>
                  <a:lnTo>
                    <a:pt x="0" y="44713"/>
                  </a:lnTo>
                  <a:lnTo>
                    <a:pt x="2591" y="69201"/>
                  </a:lnTo>
                  <a:lnTo>
                    <a:pt x="14541" y="88039"/>
                  </a:lnTo>
                  <a:lnTo>
                    <a:pt x="21018" y="92941"/>
                  </a:lnTo>
                  <a:lnTo>
                    <a:pt x="27495" y="98148"/>
                  </a:lnTo>
                  <a:lnTo>
                    <a:pt x="32956" y="99990"/>
                  </a:lnTo>
                  <a:lnTo>
                    <a:pt x="43497" y="101793"/>
                  </a:lnTo>
                  <a:lnTo>
                    <a:pt x="56493" y="100566"/>
                  </a:lnTo>
                  <a:lnTo>
                    <a:pt x="92265" y="71427"/>
                  </a:lnTo>
                  <a:lnTo>
                    <a:pt x="92493" y="62694"/>
                  </a:lnTo>
                  <a:lnTo>
                    <a:pt x="93519" y="54871"/>
                  </a:lnTo>
                  <a:lnTo>
                    <a:pt x="81599" y="15642"/>
                  </a:lnTo>
                  <a:lnTo>
                    <a:pt x="55794" y="643"/>
                  </a:lnTo>
                  <a:lnTo>
                    <a:pt x="47450" y="0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69" name="object 127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181231" y="8990825"/>
              <a:ext cx="110489" cy="101003"/>
            </a:xfrm>
            <a:prstGeom prst="rect">
              <a:avLst/>
            </a:prstGeom>
          </p:spPr>
        </p:pic>
        <p:sp>
          <p:nvSpPr>
            <p:cNvPr id="470" name="object 128"/>
            <p:cNvSpPr/>
            <p:nvPr/>
          </p:nvSpPr>
          <p:spPr>
            <a:xfrm>
              <a:off x="4999494" y="8976118"/>
              <a:ext cx="292735" cy="558800"/>
            </a:xfrm>
            <a:custGeom>
              <a:avLst/>
              <a:gdLst/>
              <a:ahLst/>
              <a:cxnLst/>
              <a:rect l="l" t="t" r="r" b="b"/>
              <a:pathLst>
                <a:path w="292735" h="558800">
                  <a:moveTo>
                    <a:pt x="95250" y="527723"/>
                  </a:moveTo>
                  <a:lnTo>
                    <a:pt x="87782" y="506323"/>
                  </a:lnTo>
                  <a:lnTo>
                    <a:pt x="86563" y="502805"/>
                  </a:lnTo>
                  <a:lnTo>
                    <a:pt x="83947" y="501738"/>
                  </a:lnTo>
                  <a:lnTo>
                    <a:pt x="83947" y="531901"/>
                  </a:lnTo>
                  <a:lnTo>
                    <a:pt x="74345" y="545312"/>
                  </a:lnTo>
                  <a:lnTo>
                    <a:pt x="59969" y="546646"/>
                  </a:lnTo>
                  <a:lnTo>
                    <a:pt x="48221" y="537502"/>
                  </a:lnTo>
                  <a:lnTo>
                    <a:pt x="46482" y="519493"/>
                  </a:lnTo>
                  <a:lnTo>
                    <a:pt x="55829" y="507466"/>
                  </a:lnTo>
                  <a:lnTo>
                    <a:pt x="69977" y="506323"/>
                  </a:lnTo>
                  <a:lnTo>
                    <a:pt x="81737" y="514870"/>
                  </a:lnTo>
                  <a:lnTo>
                    <a:pt x="83947" y="531901"/>
                  </a:lnTo>
                  <a:lnTo>
                    <a:pt x="83947" y="501738"/>
                  </a:lnTo>
                  <a:lnTo>
                    <a:pt x="65836" y="494296"/>
                  </a:lnTo>
                  <a:lnTo>
                    <a:pt x="44792" y="502069"/>
                  </a:lnTo>
                  <a:lnTo>
                    <a:pt x="35179" y="526021"/>
                  </a:lnTo>
                  <a:lnTo>
                    <a:pt x="44272" y="549821"/>
                  </a:lnTo>
                  <a:lnTo>
                    <a:pt x="64541" y="558342"/>
                  </a:lnTo>
                  <a:lnTo>
                    <a:pt x="85140" y="551129"/>
                  </a:lnTo>
                  <a:lnTo>
                    <a:pt x="87083" y="546646"/>
                  </a:lnTo>
                  <a:lnTo>
                    <a:pt x="95250" y="527723"/>
                  </a:lnTo>
                  <a:close/>
                </a:path>
                <a:path w="292735" h="558800">
                  <a:moveTo>
                    <a:pt x="109474" y="337972"/>
                  </a:moveTo>
                  <a:lnTo>
                    <a:pt x="50292" y="287629"/>
                  </a:lnTo>
                  <a:lnTo>
                    <a:pt x="44958" y="283895"/>
                  </a:lnTo>
                  <a:lnTo>
                    <a:pt x="43942" y="281597"/>
                  </a:lnTo>
                  <a:lnTo>
                    <a:pt x="26949" y="267614"/>
                  </a:lnTo>
                  <a:lnTo>
                    <a:pt x="14986" y="258330"/>
                  </a:lnTo>
                  <a:lnTo>
                    <a:pt x="7112" y="268579"/>
                  </a:lnTo>
                  <a:lnTo>
                    <a:pt x="3200" y="274002"/>
                  </a:lnTo>
                  <a:lnTo>
                    <a:pt x="0" y="279209"/>
                  </a:lnTo>
                  <a:lnTo>
                    <a:pt x="1397" y="281724"/>
                  </a:lnTo>
                  <a:lnTo>
                    <a:pt x="6172" y="287451"/>
                  </a:lnTo>
                  <a:lnTo>
                    <a:pt x="11315" y="291757"/>
                  </a:lnTo>
                  <a:lnTo>
                    <a:pt x="16776" y="295808"/>
                  </a:lnTo>
                  <a:lnTo>
                    <a:pt x="22479" y="300761"/>
                  </a:lnTo>
                  <a:lnTo>
                    <a:pt x="93726" y="359867"/>
                  </a:lnTo>
                  <a:lnTo>
                    <a:pt x="97447" y="355625"/>
                  </a:lnTo>
                  <a:lnTo>
                    <a:pt x="102031" y="349948"/>
                  </a:lnTo>
                  <a:lnTo>
                    <a:pt x="106387" y="343750"/>
                  </a:lnTo>
                  <a:lnTo>
                    <a:pt x="109474" y="337972"/>
                  </a:lnTo>
                  <a:close/>
                </a:path>
                <a:path w="292735" h="558800">
                  <a:moveTo>
                    <a:pt x="292227" y="27736"/>
                  </a:moveTo>
                  <a:lnTo>
                    <a:pt x="283337" y="21513"/>
                  </a:lnTo>
                  <a:lnTo>
                    <a:pt x="266687" y="7391"/>
                  </a:lnTo>
                  <a:lnTo>
                    <a:pt x="256794" y="0"/>
                  </a:lnTo>
                  <a:lnTo>
                    <a:pt x="252158" y="5029"/>
                  </a:lnTo>
                  <a:lnTo>
                    <a:pt x="245198" y="14109"/>
                  </a:lnTo>
                  <a:lnTo>
                    <a:pt x="233045" y="30949"/>
                  </a:lnTo>
                  <a:lnTo>
                    <a:pt x="242773" y="40068"/>
                  </a:lnTo>
                  <a:lnTo>
                    <a:pt x="250913" y="46964"/>
                  </a:lnTo>
                  <a:lnTo>
                    <a:pt x="268986" y="61175"/>
                  </a:lnTo>
                  <a:lnTo>
                    <a:pt x="274510" y="55168"/>
                  </a:lnTo>
                  <a:lnTo>
                    <a:pt x="281647" y="45643"/>
                  </a:lnTo>
                  <a:lnTo>
                    <a:pt x="288277" y="35509"/>
                  </a:lnTo>
                  <a:lnTo>
                    <a:pt x="292227" y="27736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71" name="object 129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045976" y="9481667"/>
              <a:ext cx="37697" cy="41092"/>
            </a:xfrm>
            <a:prstGeom prst="rect">
              <a:avLst/>
            </a:prstGeom>
          </p:spPr>
        </p:pic>
        <p:pic>
          <p:nvPicPr>
            <p:cNvPr id="472" name="object 130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4977917" y="9336976"/>
              <a:ext cx="44056" cy="43281"/>
            </a:xfrm>
            <a:prstGeom prst="rect">
              <a:avLst/>
            </a:prstGeom>
          </p:spPr>
        </p:pic>
        <p:sp>
          <p:nvSpPr>
            <p:cNvPr id="473" name="object 131"/>
            <p:cNvSpPr/>
            <p:nvPr/>
          </p:nvSpPr>
          <p:spPr>
            <a:xfrm>
              <a:off x="5253498" y="8957135"/>
              <a:ext cx="52069" cy="45720"/>
            </a:xfrm>
            <a:custGeom>
              <a:avLst/>
              <a:gdLst/>
              <a:ahLst/>
              <a:cxnLst/>
              <a:rect l="l" t="t" r="r" b="b"/>
              <a:pathLst>
                <a:path w="52070" h="45720">
                  <a:moveTo>
                    <a:pt x="6858" y="0"/>
                  </a:moveTo>
                  <a:lnTo>
                    <a:pt x="2539" y="4484"/>
                  </a:lnTo>
                  <a:lnTo>
                    <a:pt x="0" y="10960"/>
                  </a:lnTo>
                  <a:lnTo>
                    <a:pt x="5806" y="14560"/>
                  </a:lnTo>
                  <a:lnTo>
                    <a:pt x="11588" y="18830"/>
                  </a:lnTo>
                  <a:lnTo>
                    <a:pt x="22987" y="28016"/>
                  </a:lnTo>
                  <a:lnTo>
                    <a:pt x="28251" y="32499"/>
                  </a:lnTo>
                  <a:lnTo>
                    <a:pt x="34242" y="37742"/>
                  </a:lnTo>
                  <a:lnTo>
                    <a:pt x="40257" y="42526"/>
                  </a:lnTo>
                  <a:lnTo>
                    <a:pt x="45593" y="45631"/>
                  </a:lnTo>
                  <a:lnTo>
                    <a:pt x="49403" y="41833"/>
                  </a:lnTo>
                  <a:lnTo>
                    <a:pt x="49612" y="41833"/>
                  </a:lnTo>
                  <a:lnTo>
                    <a:pt x="10795" y="2501"/>
                  </a:lnTo>
                  <a:lnTo>
                    <a:pt x="8473" y="819"/>
                  </a:lnTo>
                  <a:lnTo>
                    <a:pt x="6858" y="0"/>
                  </a:lnTo>
                  <a:close/>
                </a:path>
                <a:path w="52070" h="45720">
                  <a:moveTo>
                    <a:pt x="49612" y="41833"/>
                  </a:moveTo>
                  <a:lnTo>
                    <a:pt x="49403" y="41833"/>
                  </a:lnTo>
                  <a:lnTo>
                    <a:pt x="49149" y="42621"/>
                  </a:lnTo>
                  <a:lnTo>
                    <a:pt x="49612" y="41833"/>
                  </a:lnTo>
                  <a:close/>
                </a:path>
                <a:path w="52070" h="45720">
                  <a:moveTo>
                    <a:pt x="2794" y="3835"/>
                  </a:moveTo>
                  <a:lnTo>
                    <a:pt x="1905" y="5143"/>
                  </a:lnTo>
                  <a:lnTo>
                    <a:pt x="2539" y="4484"/>
                  </a:lnTo>
                  <a:lnTo>
                    <a:pt x="2794" y="3835"/>
                  </a:lnTo>
                  <a:close/>
                </a:path>
                <a:path w="52070" h="45720">
                  <a:moveTo>
                    <a:pt x="7747" y="292"/>
                  </a:moveTo>
                  <a:lnTo>
                    <a:pt x="8473" y="819"/>
                  </a:lnTo>
                  <a:lnTo>
                    <a:pt x="10541" y="1866"/>
                  </a:lnTo>
                  <a:lnTo>
                    <a:pt x="7747" y="292"/>
                  </a:lnTo>
                  <a:close/>
                </a:path>
              </a:pathLst>
            </a:custGeom>
            <a:solidFill>
              <a:srgbClr val="8ED8F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74" name="object 132"/>
            <p:cNvSpPr/>
            <p:nvPr/>
          </p:nvSpPr>
          <p:spPr>
            <a:xfrm>
              <a:off x="2987907" y="5123322"/>
              <a:ext cx="540385" cy="623570"/>
            </a:xfrm>
            <a:custGeom>
              <a:avLst/>
              <a:gdLst/>
              <a:ahLst/>
              <a:cxnLst/>
              <a:rect l="l" t="t" r="r" b="b"/>
              <a:pathLst>
                <a:path w="540385" h="623570">
                  <a:moveTo>
                    <a:pt x="270001" y="0"/>
                  </a:moveTo>
                  <a:lnTo>
                    <a:pt x="0" y="155879"/>
                  </a:lnTo>
                  <a:lnTo>
                    <a:pt x="0" y="467652"/>
                  </a:lnTo>
                  <a:lnTo>
                    <a:pt x="270001" y="623544"/>
                  </a:lnTo>
                  <a:lnTo>
                    <a:pt x="540004" y="467652"/>
                  </a:lnTo>
                  <a:lnTo>
                    <a:pt x="540004" y="155879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75" name="object 133"/>
            <p:cNvSpPr/>
            <p:nvPr/>
          </p:nvSpPr>
          <p:spPr>
            <a:xfrm>
              <a:off x="3111183" y="5287266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6751" y="0"/>
                  </a:moveTo>
                  <a:lnTo>
                    <a:pt x="104811" y="6105"/>
                  </a:lnTo>
                  <a:lnTo>
                    <a:pt x="66936" y="23466"/>
                  </a:lnTo>
                  <a:lnTo>
                    <a:pt x="35364" y="50652"/>
                  </a:lnTo>
                  <a:lnTo>
                    <a:pt x="12334" y="86232"/>
                  </a:lnTo>
                  <a:lnTo>
                    <a:pt x="0" y="130135"/>
                  </a:lnTo>
                  <a:lnTo>
                    <a:pt x="68" y="133743"/>
                  </a:lnTo>
                  <a:lnTo>
                    <a:pt x="1485" y="174648"/>
                  </a:lnTo>
                  <a:lnTo>
                    <a:pt x="15884" y="216219"/>
                  </a:lnTo>
                  <a:lnTo>
                    <a:pt x="42091" y="252017"/>
                  </a:lnTo>
                  <a:lnTo>
                    <a:pt x="79135" y="279081"/>
                  </a:lnTo>
                  <a:lnTo>
                    <a:pt x="80139" y="279653"/>
                  </a:lnTo>
                  <a:lnTo>
                    <a:pt x="81206" y="280403"/>
                  </a:lnTo>
                  <a:lnTo>
                    <a:pt x="82451" y="280974"/>
                  </a:lnTo>
                  <a:lnTo>
                    <a:pt x="83416" y="281305"/>
                  </a:lnTo>
                  <a:lnTo>
                    <a:pt x="85067" y="282168"/>
                  </a:lnTo>
                  <a:lnTo>
                    <a:pt x="99871" y="288037"/>
                  </a:lnTo>
                  <a:lnTo>
                    <a:pt x="115096" y="292255"/>
                  </a:lnTo>
                  <a:lnTo>
                    <a:pt x="130683" y="294802"/>
                  </a:lnTo>
                  <a:lnTo>
                    <a:pt x="146573" y="295656"/>
                  </a:lnTo>
                  <a:lnTo>
                    <a:pt x="188521" y="289550"/>
                  </a:lnTo>
                  <a:lnTo>
                    <a:pt x="207956" y="280644"/>
                  </a:lnTo>
                  <a:lnTo>
                    <a:pt x="141125" y="280644"/>
                  </a:lnTo>
                  <a:lnTo>
                    <a:pt x="135689" y="280276"/>
                  </a:lnTo>
                  <a:lnTo>
                    <a:pt x="130304" y="279577"/>
                  </a:lnTo>
                  <a:lnTo>
                    <a:pt x="144985" y="271983"/>
                  </a:lnTo>
                  <a:lnTo>
                    <a:pt x="147123" y="270459"/>
                  </a:lnTo>
                  <a:lnTo>
                    <a:pt x="101005" y="270459"/>
                  </a:lnTo>
                  <a:lnTo>
                    <a:pt x="98465" y="270103"/>
                  </a:lnTo>
                  <a:lnTo>
                    <a:pt x="95963" y="269519"/>
                  </a:lnTo>
                  <a:lnTo>
                    <a:pt x="98805" y="263321"/>
                  </a:lnTo>
                  <a:lnTo>
                    <a:pt x="82285" y="263321"/>
                  </a:lnTo>
                  <a:lnTo>
                    <a:pt x="69665" y="247600"/>
                  </a:lnTo>
                  <a:lnTo>
                    <a:pt x="67189" y="239598"/>
                  </a:lnTo>
                  <a:lnTo>
                    <a:pt x="50751" y="239598"/>
                  </a:lnTo>
                  <a:lnTo>
                    <a:pt x="37084" y="222682"/>
                  </a:lnTo>
                  <a:lnTo>
                    <a:pt x="26401" y="203855"/>
                  </a:lnTo>
                  <a:lnTo>
                    <a:pt x="18892" y="183535"/>
                  </a:lnTo>
                  <a:lnTo>
                    <a:pt x="14747" y="162140"/>
                  </a:lnTo>
                  <a:lnTo>
                    <a:pt x="50792" y="162140"/>
                  </a:lnTo>
                  <a:lnTo>
                    <a:pt x="14048" y="145300"/>
                  </a:lnTo>
                  <a:lnTo>
                    <a:pt x="14771" y="133743"/>
                  </a:lnTo>
                  <a:lnTo>
                    <a:pt x="16506" y="122329"/>
                  </a:lnTo>
                  <a:lnTo>
                    <a:pt x="19231" y="111110"/>
                  </a:lnTo>
                  <a:lnTo>
                    <a:pt x="22926" y="100139"/>
                  </a:lnTo>
                  <a:lnTo>
                    <a:pt x="58932" y="100139"/>
                  </a:lnTo>
                  <a:lnTo>
                    <a:pt x="29174" y="86486"/>
                  </a:lnTo>
                  <a:lnTo>
                    <a:pt x="36343" y="74423"/>
                  </a:lnTo>
                  <a:lnTo>
                    <a:pt x="44727" y="63234"/>
                  </a:lnTo>
                  <a:lnTo>
                    <a:pt x="54247" y="52991"/>
                  </a:lnTo>
                  <a:lnTo>
                    <a:pt x="64823" y="43764"/>
                  </a:lnTo>
                  <a:lnTo>
                    <a:pt x="100318" y="43764"/>
                  </a:lnTo>
                  <a:lnTo>
                    <a:pt x="78717" y="33870"/>
                  </a:lnTo>
                  <a:lnTo>
                    <a:pt x="94721" y="25714"/>
                  </a:lnTo>
                  <a:lnTo>
                    <a:pt x="111438" y="19835"/>
                  </a:lnTo>
                  <a:lnTo>
                    <a:pt x="128884" y="16231"/>
                  </a:lnTo>
                  <a:lnTo>
                    <a:pt x="146751" y="15011"/>
                  </a:lnTo>
                  <a:lnTo>
                    <a:pt x="210886" y="15011"/>
                  </a:lnTo>
                  <a:lnTo>
                    <a:pt x="208269" y="13487"/>
                  </a:lnTo>
                  <a:lnTo>
                    <a:pt x="206618" y="12826"/>
                  </a:lnTo>
                  <a:lnTo>
                    <a:pt x="205653" y="12280"/>
                  </a:lnTo>
                  <a:lnTo>
                    <a:pt x="202986" y="11391"/>
                  </a:lnTo>
                  <a:lnTo>
                    <a:pt x="189383" y="6482"/>
                  </a:lnTo>
                  <a:lnTo>
                    <a:pt x="175445" y="2914"/>
                  </a:lnTo>
                  <a:lnTo>
                    <a:pt x="161219" y="736"/>
                  </a:lnTo>
                  <a:lnTo>
                    <a:pt x="146751" y="0"/>
                  </a:lnTo>
                  <a:close/>
                </a:path>
                <a:path w="294639" h="295910">
                  <a:moveTo>
                    <a:pt x="218395" y="239001"/>
                  </a:moveTo>
                  <a:lnTo>
                    <a:pt x="182361" y="239001"/>
                  </a:lnTo>
                  <a:lnTo>
                    <a:pt x="221592" y="256971"/>
                  </a:lnTo>
                  <a:lnTo>
                    <a:pt x="204344" y="267078"/>
                  </a:lnTo>
                  <a:lnTo>
                    <a:pt x="185902" y="274504"/>
                  </a:lnTo>
                  <a:lnTo>
                    <a:pt x="166549" y="279081"/>
                  </a:lnTo>
                  <a:lnTo>
                    <a:pt x="146573" y="280644"/>
                  </a:lnTo>
                  <a:lnTo>
                    <a:pt x="207956" y="280644"/>
                  </a:lnTo>
                  <a:lnTo>
                    <a:pt x="226405" y="272189"/>
                  </a:lnTo>
                  <a:lnTo>
                    <a:pt x="256001" y="246710"/>
                  </a:lnTo>
                  <a:lnTo>
                    <a:pt x="235193" y="246710"/>
                  </a:lnTo>
                  <a:lnTo>
                    <a:pt x="218395" y="239001"/>
                  </a:lnTo>
                  <a:close/>
                </a:path>
                <a:path w="294639" h="295910">
                  <a:moveTo>
                    <a:pt x="158570" y="211569"/>
                  </a:moveTo>
                  <a:lnTo>
                    <a:pt x="122532" y="211569"/>
                  </a:lnTo>
                  <a:lnTo>
                    <a:pt x="168188" y="232498"/>
                  </a:lnTo>
                  <a:lnTo>
                    <a:pt x="154842" y="245829"/>
                  </a:lnTo>
                  <a:lnTo>
                    <a:pt x="139056" y="258056"/>
                  </a:lnTo>
                  <a:lnTo>
                    <a:pt x="121691" y="266994"/>
                  </a:lnTo>
                  <a:lnTo>
                    <a:pt x="103609" y="270459"/>
                  </a:lnTo>
                  <a:lnTo>
                    <a:pt x="147123" y="270459"/>
                  </a:lnTo>
                  <a:lnTo>
                    <a:pt x="158695" y="262204"/>
                  </a:lnTo>
                  <a:lnTo>
                    <a:pt x="171224" y="250967"/>
                  </a:lnTo>
                  <a:lnTo>
                    <a:pt x="182361" y="239001"/>
                  </a:lnTo>
                  <a:lnTo>
                    <a:pt x="218395" y="239001"/>
                  </a:lnTo>
                  <a:lnTo>
                    <a:pt x="191937" y="226860"/>
                  </a:lnTo>
                  <a:lnTo>
                    <a:pt x="196492" y="220433"/>
                  </a:lnTo>
                  <a:lnTo>
                    <a:pt x="177904" y="220433"/>
                  </a:lnTo>
                  <a:lnTo>
                    <a:pt x="158570" y="211569"/>
                  </a:lnTo>
                  <a:close/>
                </a:path>
                <a:path w="294639" h="295910">
                  <a:moveTo>
                    <a:pt x="99056" y="184276"/>
                  </a:moveTo>
                  <a:lnTo>
                    <a:pt x="63045" y="184276"/>
                  </a:lnTo>
                  <a:lnTo>
                    <a:pt x="108892" y="205308"/>
                  </a:lnTo>
                  <a:lnTo>
                    <a:pt x="82285" y="263321"/>
                  </a:lnTo>
                  <a:lnTo>
                    <a:pt x="98805" y="263321"/>
                  </a:lnTo>
                  <a:lnTo>
                    <a:pt x="122532" y="211569"/>
                  </a:lnTo>
                  <a:lnTo>
                    <a:pt x="158570" y="211569"/>
                  </a:lnTo>
                  <a:lnTo>
                    <a:pt x="128793" y="197916"/>
                  </a:lnTo>
                  <a:lnTo>
                    <a:pt x="131664" y="191655"/>
                  </a:lnTo>
                  <a:lnTo>
                    <a:pt x="115153" y="191655"/>
                  </a:lnTo>
                  <a:lnTo>
                    <a:pt x="99056" y="184276"/>
                  </a:lnTo>
                  <a:close/>
                </a:path>
                <a:path w="294639" h="295910">
                  <a:moveTo>
                    <a:pt x="251446" y="188417"/>
                  </a:moveTo>
                  <a:lnTo>
                    <a:pt x="215432" y="188417"/>
                  </a:lnTo>
                  <a:lnTo>
                    <a:pt x="263438" y="210426"/>
                  </a:lnTo>
                  <a:lnTo>
                    <a:pt x="257537" y="220433"/>
                  </a:lnTo>
                  <a:lnTo>
                    <a:pt x="250902" y="229801"/>
                  </a:lnTo>
                  <a:lnTo>
                    <a:pt x="243438" y="238603"/>
                  </a:lnTo>
                  <a:lnTo>
                    <a:pt x="235193" y="246710"/>
                  </a:lnTo>
                  <a:lnTo>
                    <a:pt x="256001" y="246710"/>
                  </a:lnTo>
                  <a:lnTo>
                    <a:pt x="257983" y="245003"/>
                  </a:lnTo>
                  <a:lnTo>
                    <a:pt x="281015" y="209422"/>
                  </a:lnTo>
                  <a:lnTo>
                    <a:pt x="285335" y="196888"/>
                  </a:lnTo>
                  <a:lnTo>
                    <a:pt x="269915" y="196888"/>
                  </a:lnTo>
                  <a:lnTo>
                    <a:pt x="251446" y="188417"/>
                  </a:lnTo>
                  <a:close/>
                </a:path>
                <a:path w="294639" h="295910">
                  <a:moveTo>
                    <a:pt x="50792" y="162140"/>
                  </a:moveTo>
                  <a:lnTo>
                    <a:pt x="14747" y="162140"/>
                  </a:lnTo>
                  <a:lnTo>
                    <a:pt x="48796" y="177749"/>
                  </a:lnTo>
                  <a:lnTo>
                    <a:pt x="47017" y="192992"/>
                  </a:lnTo>
                  <a:lnTo>
                    <a:pt x="46742" y="201871"/>
                  </a:lnTo>
                  <a:lnTo>
                    <a:pt x="46655" y="210426"/>
                  </a:lnTo>
                  <a:lnTo>
                    <a:pt x="47665" y="224397"/>
                  </a:lnTo>
                  <a:lnTo>
                    <a:pt x="50751" y="239598"/>
                  </a:lnTo>
                  <a:lnTo>
                    <a:pt x="67189" y="239598"/>
                  </a:lnTo>
                  <a:lnTo>
                    <a:pt x="63307" y="227052"/>
                  </a:lnTo>
                  <a:lnTo>
                    <a:pt x="61660" y="205308"/>
                  </a:lnTo>
                  <a:lnTo>
                    <a:pt x="61698" y="203855"/>
                  </a:lnTo>
                  <a:lnTo>
                    <a:pt x="63045" y="184276"/>
                  </a:lnTo>
                  <a:lnTo>
                    <a:pt x="99056" y="184276"/>
                  </a:lnTo>
                  <a:lnTo>
                    <a:pt x="65725" y="168998"/>
                  </a:lnTo>
                  <a:lnTo>
                    <a:pt x="67267" y="162547"/>
                  </a:lnTo>
                  <a:lnTo>
                    <a:pt x="51678" y="162547"/>
                  </a:lnTo>
                  <a:lnTo>
                    <a:pt x="50792" y="162140"/>
                  </a:lnTo>
                  <a:close/>
                </a:path>
                <a:path w="294639" h="295910">
                  <a:moveTo>
                    <a:pt x="183453" y="157238"/>
                  </a:moveTo>
                  <a:lnTo>
                    <a:pt x="147449" y="157238"/>
                  </a:lnTo>
                  <a:lnTo>
                    <a:pt x="201780" y="182156"/>
                  </a:lnTo>
                  <a:lnTo>
                    <a:pt x="196504" y="192139"/>
                  </a:lnTo>
                  <a:lnTo>
                    <a:pt x="190761" y="201871"/>
                  </a:lnTo>
                  <a:lnTo>
                    <a:pt x="184558" y="211315"/>
                  </a:lnTo>
                  <a:lnTo>
                    <a:pt x="177904" y="220433"/>
                  </a:lnTo>
                  <a:lnTo>
                    <a:pt x="196492" y="220433"/>
                  </a:lnTo>
                  <a:lnTo>
                    <a:pt x="198457" y="217661"/>
                  </a:lnTo>
                  <a:lnTo>
                    <a:pt x="204547" y="208167"/>
                  </a:lnTo>
                  <a:lnTo>
                    <a:pt x="210206" y="198408"/>
                  </a:lnTo>
                  <a:lnTo>
                    <a:pt x="215432" y="188417"/>
                  </a:lnTo>
                  <a:lnTo>
                    <a:pt x="251446" y="188417"/>
                  </a:lnTo>
                  <a:lnTo>
                    <a:pt x="221846" y="174840"/>
                  </a:lnTo>
                  <a:lnTo>
                    <a:pt x="224356" y="168579"/>
                  </a:lnTo>
                  <a:lnTo>
                    <a:pt x="208193" y="168579"/>
                  </a:lnTo>
                  <a:lnTo>
                    <a:pt x="183453" y="157238"/>
                  </a:lnTo>
                  <a:close/>
                </a:path>
                <a:path w="294639" h="295910">
                  <a:moveTo>
                    <a:pt x="273947" y="123380"/>
                  </a:moveTo>
                  <a:lnTo>
                    <a:pt x="237937" y="123380"/>
                  </a:lnTo>
                  <a:lnTo>
                    <a:pt x="277434" y="141490"/>
                  </a:lnTo>
                  <a:lnTo>
                    <a:pt x="279377" y="142087"/>
                  </a:lnTo>
                  <a:lnTo>
                    <a:pt x="279216" y="156097"/>
                  </a:lnTo>
                  <a:lnTo>
                    <a:pt x="277551" y="169983"/>
                  </a:lnTo>
                  <a:lnTo>
                    <a:pt x="274433" y="183621"/>
                  </a:lnTo>
                  <a:lnTo>
                    <a:pt x="269915" y="196888"/>
                  </a:lnTo>
                  <a:lnTo>
                    <a:pt x="285335" y="196888"/>
                  </a:lnTo>
                  <a:lnTo>
                    <a:pt x="290514" y="181862"/>
                  </a:lnTo>
                  <a:lnTo>
                    <a:pt x="294401" y="153320"/>
                  </a:lnTo>
                  <a:lnTo>
                    <a:pt x="292673" y="124967"/>
                  </a:lnTo>
                  <a:lnTo>
                    <a:pt x="277408" y="124967"/>
                  </a:lnTo>
                  <a:lnTo>
                    <a:pt x="273947" y="123380"/>
                  </a:lnTo>
                  <a:close/>
                </a:path>
                <a:path w="294639" h="295910">
                  <a:moveTo>
                    <a:pt x="115382" y="126022"/>
                  </a:moveTo>
                  <a:lnTo>
                    <a:pt x="79352" y="126022"/>
                  </a:lnTo>
                  <a:lnTo>
                    <a:pt x="133797" y="150990"/>
                  </a:lnTo>
                  <a:lnTo>
                    <a:pt x="115153" y="191655"/>
                  </a:lnTo>
                  <a:lnTo>
                    <a:pt x="131664" y="191655"/>
                  </a:lnTo>
                  <a:lnTo>
                    <a:pt x="147449" y="157238"/>
                  </a:lnTo>
                  <a:lnTo>
                    <a:pt x="183453" y="157238"/>
                  </a:lnTo>
                  <a:lnTo>
                    <a:pt x="153698" y="143598"/>
                  </a:lnTo>
                  <a:lnTo>
                    <a:pt x="156568" y="137337"/>
                  </a:lnTo>
                  <a:lnTo>
                    <a:pt x="140058" y="137337"/>
                  </a:lnTo>
                  <a:lnTo>
                    <a:pt x="115382" y="126022"/>
                  </a:lnTo>
                  <a:close/>
                </a:path>
                <a:path w="294639" h="295910">
                  <a:moveTo>
                    <a:pt x="212023" y="94983"/>
                  </a:moveTo>
                  <a:lnTo>
                    <a:pt x="175986" y="94983"/>
                  </a:lnTo>
                  <a:lnTo>
                    <a:pt x="223840" y="116928"/>
                  </a:lnTo>
                  <a:lnTo>
                    <a:pt x="221037" y="130315"/>
                  </a:lnTo>
                  <a:lnTo>
                    <a:pt x="217507" y="143192"/>
                  </a:lnTo>
                  <a:lnTo>
                    <a:pt x="213156" y="156097"/>
                  </a:lnTo>
                  <a:lnTo>
                    <a:pt x="208193" y="168579"/>
                  </a:lnTo>
                  <a:lnTo>
                    <a:pt x="224356" y="168579"/>
                  </a:lnTo>
                  <a:lnTo>
                    <a:pt x="226928" y="162140"/>
                  </a:lnTo>
                  <a:lnTo>
                    <a:pt x="231263" y="149534"/>
                  </a:lnTo>
                  <a:lnTo>
                    <a:pt x="234979" y="136510"/>
                  </a:lnTo>
                  <a:lnTo>
                    <a:pt x="237937" y="123380"/>
                  </a:lnTo>
                  <a:lnTo>
                    <a:pt x="273947" y="123380"/>
                  </a:lnTo>
                  <a:lnTo>
                    <a:pt x="240362" y="107975"/>
                  </a:lnTo>
                  <a:lnTo>
                    <a:pt x="240879" y="101333"/>
                  </a:lnTo>
                  <a:lnTo>
                    <a:pt x="225872" y="101333"/>
                  </a:lnTo>
                  <a:lnTo>
                    <a:pt x="212023" y="94983"/>
                  </a:lnTo>
                  <a:close/>
                </a:path>
                <a:path w="294639" h="295910">
                  <a:moveTo>
                    <a:pt x="58932" y="100139"/>
                  </a:moveTo>
                  <a:lnTo>
                    <a:pt x="22926" y="100139"/>
                  </a:lnTo>
                  <a:lnTo>
                    <a:pt x="65712" y="119760"/>
                  </a:lnTo>
                  <a:lnTo>
                    <a:pt x="61480" y="130315"/>
                  </a:lnTo>
                  <a:lnTo>
                    <a:pt x="57747" y="140854"/>
                  </a:lnTo>
                  <a:lnTo>
                    <a:pt x="54455" y="151638"/>
                  </a:lnTo>
                  <a:lnTo>
                    <a:pt x="51678" y="162547"/>
                  </a:lnTo>
                  <a:lnTo>
                    <a:pt x="67267" y="162547"/>
                  </a:lnTo>
                  <a:lnTo>
                    <a:pt x="68347" y="158031"/>
                  </a:lnTo>
                  <a:lnTo>
                    <a:pt x="71519" y="147191"/>
                  </a:lnTo>
                  <a:lnTo>
                    <a:pt x="75201" y="136510"/>
                  </a:lnTo>
                  <a:lnTo>
                    <a:pt x="79352" y="126022"/>
                  </a:lnTo>
                  <a:lnTo>
                    <a:pt x="115382" y="126022"/>
                  </a:lnTo>
                  <a:lnTo>
                    <a:pt x="85638" y="112382"/>
                  </a:lnTo>
                  <a:lnTo>
                    <a:pt x="88920" y="106133"/>
                  </a:lnTo>
                  <a:lnTo>
                    <a:pt x="71998" y="106133"/>
                  </a:lnTo>
                  <a:lnTo>
                    <a:pt x="58932" y="100139"/>
                  </a:lnTo>
                  <a:close/>
                </a:path>
                <a:path w="294639" h="295910">
                  <a:moveTo>
                    <a:pt x="150759" y="66890"/>
                  </a:moveTo>
                  <a:lnTo>
                    <a:pt x="114734" y="66890"/>
                  </a:lnTo>
                  <a:lnTo>
                    <a:pt x="162346" y="88734"/>
                  </a:lnTo>
                  <a:lnTo>
                    <a:pt x="140058" y="137337"/>
                  </a:lnTo>
                  <a:lnTo>
                    <a:pt x="156568" y="137337"/>
                  </a:lnTo>
                  <a:lnTo>
                    <a:pt x="175986" y="94983"/>
                  </a:lnTo>
                  <a:lnTo>
                    <a:pt x="212023" y="94983"/>
                  </a:lnTo>
                  <a:lnTo>
                    <a:pt x="182247" y="81330"/>
                  </a:lnTo>
                  <a:lnTo>
                    <a:pt x="185119" y="75069"/>
                  </a:lnTo>
                  <a:lnTo>
                    <a:pt x="168595" y="75069"/>
                  </a:lnTo>
                  <a:lnTo>
                    <a:pt x="150759" y="66890"/>
                  </a:lnTo>
                  <a:close/>
                </a:path>
                <a:path w="294639" h="295910">
                  <a:moveTo>
                    <a:pt x="257038" y="49847"/>
                  </a:moveTo>
                  <a:lnTo>
                    <a:pt x="236184" y="49847"/>
                  </a:lnTo>
                  <a:lnTo>
                    <a:pt x="247192" y="61121"/>
                  </a:lnTo>
                  <a:lnTo>
                    <a:pt x="256747" y="73577"/>
                  </a:lnTo>
                  <a:lnTo>
                    <a:pt x="273967" y="109194"/>
                  </a:lnTo>
                  <a:lnTo>
                    <a:pt x="277408" y="124967"/>
                  </a:lnTo>
                  <a:lnTo>
                    <a:pt x="292673" y="124967"/>
                  </a:lnTo>
                  <a:lnTo>
                    <a:pt x="292649" y="124569"/>
                  </a:lnTo>
                  <a:lnTo>
                    <a:pt x="285231" y="96380"/>
                  </a:lnTo>
                  <a:lnTo>
                    <a:pt x="272454" y="70135"/>
                  </a:lnTo>
                  <a:lnTo>
                    <a:pt x="257038" y="49847"/>
                  </a:lnTo>
                  <a:close/>
                </a:path>
                <a:path w="294639" h="295910">
                  <a:moveTo>
                    <a:pt x="100318" y="43764"/>
                  </a:moveTo>
                  <a:lnTo>
                    <a:pt x="64823" y="43764"/>
                  </a:lnTo>
                  <a:lnTo>
                    <a:pt x="66144" y="44615"/>
                  </a:lnTo>
                  <a:lnTo>
                    <a:pt x="100700" y="60451"/>
                  </a:lnTo>
                  <a:lnTo>
                    <a:pt x="92596" y="71254"/>
                  </a:lnTo>
                  <a:lnTo>
                    <a:pt x="85106" y="82511"/>
                  </a:lnTo>
                  <a:lnTo>
                    <a:pt x="78239" y="94159"/>
                  </a:lnTo>
                  <a:lnTo>
                    <a:pt x="71998" y="106133"/>
                  </a:lnTo>
                  <a:lnTo>
                    <a:pt x="88920" y="106133"/>
                  </a:lnTo>
                  <a:lnTo>
                    <a:pt x="91919" y="100423"/>
                  </a:lnTo>
                  <a:lnTo>
                    <a:pt x="98904" y="88734"/>
                  </a:lnTo>
                  <a:lnTo>
                    <a:pt x="106475" y="77577"/>
                  </a:lnTo>
                  <a:lnTo>
                    <a:pt x="114734" y="66890"/>
                  </a:lnTo>
                  <a:lnTo>
                    <a:pt x="150759" y="66890"/>
                  </a:lnTo>
                  <a:lnTo>
                    <a:pt x="125389" y="55257"/>
                  </a:lnTo>
                  <a:lnTo>
                    <a:pt x="132654" y="48552"/>
                  </a:lnTo>
                  <a:lnTo>
                    <a:pt x="110772" y="48552"/>
                  </a:lnTo>
                  <a:lnTo>
                    <a:pt x="100318" y="43764"/>
                  </a:lnTo>
                  <a:close/>
                </a:path>
                <a:path w="294639" h="295910">
                  <a:moveTo>
                    <a:pt x="235496" y="29946"/>
                  </a:moveTo>
                  <a:lnTo>
                    <a:pt x="205818" y="29946"/>
                  </a:lnTo>
                  <a:lnTo>
                    <a:pt x="217617" y="44133"/>
                  </a:lnTo>
                  <a:lnTo>
                    <a:pt x="224056" y="62515"/>
                  </a:lnTo>
                  <a:lnTo>
                    <a:pt x="226257" y="81330"/>
                  </a:lnTo>
                  <a:lnTo>
                    <a:pt x="226285" y="86232"/>
                  </a:lnTo>
                  <a:lnTo>
                    <a:pt x="225872" y="101333"/>
                  </a:lnTo>
                  <a:lnTo>
                    <a:pt x="240879" y="101333"/>
                  </a:lnTo>
                  <a:lnTo>
                    <a:pt x="241373" y="94983"/>
                  </a:lnTo>
                  <a:lnTo>
                    <a:pt x="241359" y="78749"/>
                  </a:lnTo>
                  <a:lnTo>
                    <a:pt x="239691" y="64034"/>
                  </a:lnTo>
                  <a:lnTo>
                    <a:pt x="236184" y="49847"/>
                  </a:lnTo>
                  <a:lnTo>
                    <a:pt x="257038" y="49847"/>
                  </a:lnTo>
                  <a:lnTo>
                    <a:pt x="255052" y="47232"/>
                  </a:lnTo>
                  <a:lnTo>
                    <a:pt x="235496" y="29946"/>
                  </a:lnTo>
                  <a:close/>
                </a:path>
                <a:path w="294639" h="295910">
                  <a:moveTo>
                    <a:pt x="224253" y="22796"/>
                  </a:moveTo>
                  <a:lnTo>
                    <a:pt x="187099" y="22796"/>
                  </a:lnTo>
                  <a:lnTo>
                    <a:pt x="189639" y="23139"/>
                  </a:lnTo>
                  <a:lnTo>
                    <a:pt x="192140" y="23736"/>
                  </a:lnTo>
                  <a:lnTo>
                    <a:pt x="168595" y="75069"/>
                  </a:lnTo>
                  <a:lnTo>
                    <a:pt x="185119" y="75069"/>
                  </a:lnTo>
                  <a:lnTo>
                    <a:pt x="205818" y="29946"/>
                  </a:lnTo>
                  <a:lnTo>
                    <a:pt x="235496" y="29946"/>
                  </a:lnTo>
                  <a:lnTo>
                    <a:pt x="233498" y="28180"/>
                  </a:lnTo>
                  <a:lnTo>
                    <a:pt x="224253" y="22796"/>
                  </a:lnTo>
                  <a:close/>
                </a:path>
                <a:path w="294639" h="295910">
                  <a:moveTo>
                    <a:pt x="210886" y="15011"/>
                  </a:moveTo>
                  <a:lnTo>
                    <a:pt x="149354" y="15011"/>
                  </a:lnTo>
                  <a:lnTo>
                    <a:pt x="151932" y="15125"/>
                  </a:lnTo>
                  <a:lnTo>
                    <a:pt x="154510" y="15303"/>
                  </a:lnTo>
                  <a:lnTo>
                    <a:pt x="142390" y="21850"/>
                  </a:lnTo>
                  <a:lnTo>
                    <a:pt x="130984" y="29846"/>
                  </a:lnTo>
                  <a:lnTo>
                    <a:pt x="120406" y="38883"/>
                  </a:lnTo>
                  <a:lnTo>
                    <a:pt x="110772" y="48552"/>
                  </a:lnTo>
                  <a:lnTo>
                    <a:pt x="132654" y="48552"/>
                  </a:lnTo>
                  <a:lnTo>
                    <a:pt x="137884" y="43724"/>
                  </a:lnTo>
                  <a:lnTo>
                    <a:pt x="152385" y="33283"/>
                  </a:lnTo>
                  <a:lnTo>
                    <a:pt x="168164" y="25714"/>
                  </a:lnTo>
                  <a:lnTo>
                    <a:pt x="184495" y="22796"/>
                  </a:lnTo>
                  <a:lnTo>
                    <a:pt x="224253" y="22796"/>
                  </a:lnTo>
                  <a:lnTo>
                    <a:pt x="210886" y="15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76" name="object 134"/>
            <p:cNvSpPr/>
            <p:nvPr/>
          </p:nvSpPr>
          <p:spPr>
            <a:xfrm>
              <a:off x="2230695" y="5832223"/>
              <a:ext cx="2054860" cy="151765"/>
            </a:xfrm>
            <a:custGeom>
              <a:avLst/>
              <a:gdLst/>
              <a:ahLst/>
              <a:cxnLst/>
              <a:rect l="l" t="t" r="r" b="b"/>
              <a:pathLst>
                <a:path w="2054860" h="151764">
                  <a:moveTo>
                    <a:pt x="24358" y="1244"/>
                  </a:moveTo>
                  <a:lnTo>
                    <a:pt x="0" y="1244"/>
                  </a:lnTo>
                  <a:lnTo>
                    <a:pt x="0" y="123748"/>
                  </a:lnTo>
                  <a:lnTo>
                    <a:pt x="22047" y="123748"/>
                  </a:lnTo>
                  <a:lnTo>
                    <a:pt x="23469" y="121500"/>
                  </a:lnTo>
                  <a:lnTo>
                    <a:pt x="25247" y="118745"/>
                  </a:lnTo>
                  <a:lnTo>
                    <a:pt x="29514" y="112229"/>
                  </a:lnTo>
                  <a:lnTo>
                    <a:pt x="44386" y="89141"/>
                  </a:lnTo>
                  <a:lnTo>
                    <a:pt x="49204" y="81788"/>
                  </a:lnTo>
                  <a:lnTo>
                    <a:pt x="24358" y="81788"/>
                  </a:lnTo>
                  <a:lnTo>
                    <a:pt x="24358" y="1244"/>
                  </a:lnTo>
                  <a:close/>
                </a:path>
                <a:path w="2054860" h="151764">
                  <a:moveTo>
                    <a:pt x="98844" y="43916"/>
                  </a:moveTo>
                  <a:lnTo>
                    <a:pt x="74498" y="43916"/>
                  </a:lnTo>
                  <a:lnTo>
                    <a:pt x="74498" y="123748"/>
                  </a:lnTo>
                  <a:lnTo>
                    <a:pt x="98844" y="123748"/>
                  </a:lnTo>
                  <a:lnTo>
                    <a:pt x="98844" y="43916"/>
                  </a:lnTo>
                  <a:close/>
                </a:path>
                <a:path w="2054860" h="151764">
                  <a:moveTo>
                    <a:pt x="98844" y="1244"/>
                  </a:moveTo>
                  <a:lnTo>
                    <a:pt x="76682" y="1244"/>
                  </a:lnTo>
                  <a:lnTo>
                    <a:pt x="50609" y="41795"/>
                  </a:lnTo>
                  <a:lnTo>
                    <a:pt x="25069" y="81788"/>
                  </a:lnTo>
                  <a:lnTo>
                    <a:pt x="49204" y="81788"/>
                  </a:lnTo>
                  <a:lnTo>
                    <a:pt x="51917" y="77647"/>
                  </a:lnTo>
                  <a:lnTo>
                    <a:pt x="56273" y="70866"/>
                  </a:lnTo>
                  <a:lnTo>
                    <a:pt x="61518" y="62585"/>
                  </a:lnTo>
                  <a:lnTo>
                    <a:pt x="73609" y="43916"/>
                  </a:lnTo>
                  <a:lnTo>
                    <a:pt x="98844" y="43916"/>
                  </a:lnTo>
                  <a:lnTo>
                    <a:pt x="98844" y="1244"/>
                  </a:lnTo>
                  <a:close/>
                </a:path>
                <a:path w="2054860" h="151764">
                  <a:moveTo>
                    <a:pt x="140652" y="1244"/>
                  </a:moveTo>
                  <a:lnTo>
                    <a:pt x="116293" y="1244"/>
                  </a:lnTo>
                  <a:lnTo>
                    <a:pt x="116293" y="123748"/>
                  </a:lnTo>
                  <a:lnTo>
                    <a:pt x="140652" y="123748"/>
                  </a:lnTo>
                  <a:lnTo>
                    <a:pt x="140652" y="72555"/>
                  </a:lnTo>
                  <a:lnTo>
                    <a:pt x="210527" y="72555"/>
                  </a:lnTo>
                  <a:lnTo>
                    <a:pt x="210527" y="50673"/>
                  </a:lnTo>
                  <a:lnTo>
                    <a:pt x="140652" y="50673"/>
                  </a:lnTo>
                  <a:lnTo>
                    <a:pt x="140652" y="1244"/>
                  </a:lnTo>
                  <a:close/>
                </a:path>
                <a:path w="2054860" h="151764">
                  <a:moveTo>
                    <a:pt x="210527" y="72555"/>
                  </a:moveTo>
                  <a:lnTo>
                    <a:pt x="185826" y="72555"/>
                  </a:lnTo>
                  <a:lnTo>
                    <a:pt x="185826" y="123748"/>
                  </a:lnTo>
                  <a:lnTo>
                    <a:pt x="210527" y="123748"/>
                  </a:lnTo>
                  <a:lnTo>
                    <a:pt x="210527" y="72555"/>
                  </a:lnTo>
                  <a:close/>
                </a:path>
                <a:path w="2054860" h="151764">
                  <a:moveTo>
                    <a:pt x="210527" y="1244"/>
                  </a:moveTo>
                  <a:lnTo>
                    <a:pt x="185826" y="1244"/>
                  </a:lnTo>
                  <a:lnTo>
                    <a:pt x="185826" y="50673"/>
                  </a:lnTo>
                  <a:lnTo>
                    <a:pt x="210527" y="50673"/>
                  </a:lnTo>
                  <a:lnTo>
                    <a:pt x="210527" y="1244"/>
                  </a:lnTo>
                  <a:close/>
                </a:path>
                <a:path w="2054860" h="151764">
                  <a:moveTo>
                    <a:pt x="276339" y="23126"/>
                  </a:moveTo>
                  <a:lnTo>
                    <a:pt x="251980" y="23126"/>
                  </a:lnTo>
                  <a:lnTo>
                    <a:pt x="251980" y="123748"/>
                  </a:lnTo>
                  <a:lnTo>
                    <a:pt x="276339" y="123748"/>
                  </a:lnTo>
                  <a:lnTo>
                    <a:pt x="276339" y="23126"/>
                  </a:lnTo>
                  <a:close/>
                </a:path>
                <a:path w="2054860" h="151764">
                  <a:moveTo>
                    <a:pt x="308686" y="1244"/>
                  </a:moveTo>
                  <a:lnTo>
                    <a:pt x="219443" y="1244"/>
                  </a:lnTo>
                  <a:lnTo>
                    <a:pt x="219443" y="23126"/>
                  </a:lnTo>
                  <a:lnTo>
                    <a:pt x="308686" y="23126"/>
                  </a:lnTo>
                  <a:lnTo>
                    <a:pt x="308686" y="1244"/>
                  </a:lnTo>
                  <a:close/>
                </a:path>
                <a:path w="2054860" h="151764">
                  <a:moveTo>
                    <a:pt x="402412" y="1244"/>
                  </a:moveTo>
                  <a:lnTo>
                    <a:pt x="317957" y="1244"/>
                  </a:lnTo>
                  <a:lnTo>
                    <a:pt x="317957" y="123748"/>
                  </a:lnTo>
                  <a:lnTo>
                    <a:pt x="402412" y="123748"/>
                  </a:lnTo>
                  <a:lnTo>
                    <a:pt x="402412" y="101879"/>
                  </a:lnTo>
                  <a:lnTo>
                    <a:pt x="342315" y="101879"/>
                  </a:lnTo>
                  <a:lnTo>
                    <a:pt x="342315" y="73088"/>
                  </a:lnTo>
                  <a:lnTo>
                    <a:pt x="393699" y="73088"/>
                  </a:lnTo>
                  <a:lnTo>
                    <a:pt x="393699" y="51206"/>
                  </a:lnTo>
                  <a:lnTo>
                    <a:pt x="342315" y="51206"/>
                  </a:lnTo>
                  <a:lnTo>
                    <a:pt x="342315" y="23126"/>
                  </a:lnTo>
                  <a:lnTo>
                    <a:pt x="402412" y="23126"/>
                  </a:lnTo>
                  <a:lnTo>
                    <a:pt x="402412" y="1244"/>
                  </a:lnTo>
                  <a:close/>
                </a:path>
                <a:path w="2054860" h="151764">
                  <a:moveTo>
                    <a:pt x="477456" y="1244"/>
                  </a:moveTo>
                  <a:lnTo>
                    <a:pt x="416648" y="1244"/>
                  </a:lnTo>
                  <a:lnTo>
                    <a:pt x="416648" y="123748"/>
                  </a:lnTo>
                  <a:lnTo>
                    <a:pt x="441007" y="123748"/>
                  </a:lnTo>
                  <a:lnTo>
                    <a:pt x="441007" y="77698"/>
                  </a:lnTo>
                  <a:lnTo>
                    <a:pt x="476389" y="77698"/>
                  </a:lnTo>
                  <a:lnTo>
                    <a:pt x="503028" y="55829"/>
                  </a:lnTo>
                  <a:lnTo>
                    <a:pt x="441007" y="55829"/>
                  </a:lnTo>
                  <a:lnTo>
                    <a:pt x="441007" y="23126"/>
                  </a:lnTo>
                  <a:lnTo>
                    <a:pt x="503521" y="23126"/>
                  </a:lnTo>
                  <a:lnTo>
                    <a:pt x="503034" y="21488"/>
                  </a:lnTo>
                  <a:lnTo>
                    <a:pt x="500900" y="17373"/>
                  </a:lnTo>
                  <a:lnTo>
                    <a:pt x="495096" y="10020"/>
                  </a:lnTo>
                  <a:lnTo>
                    <a:pt x="491451" y="7023"/>
                  </a:lnTo>
                  <a:lnTo>
                    <a:pt x="482676" y="2413"/>
                  </a:lnTo>
                  <a:lnTo>
                    <a:pt x="477456" y="1244"/>
                  </a:lnTo>
                  <a:close/>
                </a:path>
                <a:path w="2054860" h="151764">
                  <a:moveTo>
                    <a:pt x="503521" y="23126"/>
                  </a:moveTo>
                  <a:lnTo>
                    <a:pt x="471347" y="23126"/>
                  </a:lnTo>
                  <a:lnTo>
                    <a:pt x="475538" y="24663"/>
                  </a:lnTo>
                  <a:lnTo>
                    <a:pt x="478434" y="27774"/>
                  </a:lnTo>
                  <a:lnTo>
                    <a:pt x="481342" y="30848"/>
                  </a:lnTo>
                  <a:lnTo>
                    <a:pt x="482790" y="34798"/>
                  </a:lnTo>
                  <a:lnTo>
                    <a:pt x="482790" y="44221"/>
                  </a:lnTo>
                  <a:lnTo>
                    <a:pt x="481368" y="48094"/>
                  </a:lnTo>
                  <a:lnTo>
                    <a:pt x="475678" y="54292"/>
                  </a:lnTo>
                  <a:lnTo>
                    <a:pt x="471474" y="55829"/>
                  </a:lnTo>
                  <a:lnTo>
                    <a:pt x="503028" y="55829"/>
                  </a:lnTo>
                  <a:lnTo>
                    <a:pt x="505637" y="48488"/>
                  </a:lnTo>
                  <a:lnTo>
                    <a:pt x="506395" y="44221"/>
                  </a:lnTo>
                  <a:lnTo>
                    <a:pt x="506393" y="34798"/>
                  </a:lnTo>
                  <a:lnTo>
                    <a:pt x="505752" y="30619"/>
                  </a:lnTo>
                  <a:lnTo>
                    <a:pt x="503521" y="23126"/>
                  </a:lnTo>
                  <a:close/>
                </a:path>
                <a:path w="2054860" h="151764">
                  <a:moveTo>
                    <a:pt x="539876" y="1244"/>
                  </a:moveTo>
                  <a:lnTo>
                    <a:pt x="515531" y="1244"/>
                  </a:lnTo>
                  <a:lnTo>
                    <a:pt x="515531" y="123748"/>
                  </a:lnTo>
                  <a:lnTo>
                    <a:pt x="539876" y="123748"/>
                  </a:lnTo>
                  <a:lnTo>
                    <a:pt x="539876" y="72555"/>
                  </a:lnTo>
                  <a:lnTo>
                    <a:pt x="609752" y="72555"/>
                  </a:lnTo>
                  <a:lnTo>
                    <a:pt x="609752" y="50673"/>
                  </a:lnTo>
                  <a:lnTo>
                    <a:pt x="539876" y="50673"/>
                  </a:lnTo>
                  <a:lnTo>
                    <a:pt x="539876" y="1244"/>
                  </a:lnTo>
                  <a:close/>
                </a:path>
                <a:path w="2054860" h="151764">
                  <a:moveTo>
                    <a:pt x="609752" y="72555"/>
                  </a:moveTo>
                  <a:lnTo>
                    <a:pt x="585050" y="72555"/>
                  </a:lnTo>
                  <a:lnTo>
                    <a:pt x="585050" y="123748"/>
                  </a:lnTo>
                  <a:lnTo>
                    <a:pt x="609752" y="123748"/>
                  </a:lnTo>
                  <a:lnTo>
                    <a:pt x="609752" y="72555"/>
                  </a:lnTo>
                  <a:close/>
                </a:path>
                <a:path w="2054860" h="151764">
                  <a:moveTo>
                    <a:pt x="609752" y="1244"/>
                  </a:moveTo>
                  <a:lnTo>
                    <a:pt x="585050" y="1244"/>
                  </a:lnTo>
                  <a:lnTo>
                    <a:pt x="585050" y="50673"/>
                  </a:lnTo>
                  <a:lnTo>
                    <a:pt x="609752" y="50673"/>
                  </a:lnTo>
                  <a:lnTo>
                    <a:pt x="609752" y="1244"/>
                  </a:lnTo>
                  <a:close/>
                </a:path>
                <a:path w="2054860" h="151764">
                  <a:moveTo>
                    <a:pt x="685698" y="1244"/>
                  </a:moveTo>
                  <a:lnTo>
                    <a:pt x="660806" y="1244"/>
                  </a:lnTo>
                  <a:lnTo>
                    <a:pt x="617778" y="123748"/>
                  </a:lnTo>
                  <a:lnTo>
                    <a:pt x="643737" y="123748"/>
                  </a:lnTo>
                  <a:lnTo>
                    <a:pt x="651738" y="98513"/>
                  </a:lnTo>
                  <a:lnTo>
                    <a:pt x="719580" y="98513"/>
                  </a:lnTo>
                  <a:lnTo>
                    <a:pt x="712457" y="78066"/>
                  </a:lnTo>
                  <a:lnTo>
                    <a:pt x="658317" y="78066"/>
                  </a:lnTo>
                  <a:lnTo>
                    <a:pt x="663295" y="61887"/>
                  </a:lnTo>
                  <a:lnTo>
                    <a:pt x="672718" y="30048"/>
                  </a:lnTo>
                  <a:lnTo>
                    <a:pt x="695731" y="30048"/>
                  </a:lnTo>
                  <a:lnTo>
                    <a:pt x="685698" y="1244"/>
                  </a:lnTo>
                  <a:close/>
                </a:path>
                <a:path w="2054860" h="151764">
                  <a:moveTo>
                    <a:pt x="719580" y="98513"/>
                  </a:moveTo>
                  <a:lnTo>
                    <a:pt x="694410" y="98513"/>
                  </a:lnTo>
                  <a:lnTo>
                    <a:pt x="701878" y="123748"/>
                  </a:lnTo>
                  <a:lnTo>
                    <a:pt x="728370" y="123748"/>
                  </a:lnTo>
                  <a:lnTo>
                    <a:pt x="719580" y="98513"/>
                  </a:lnTo>
                  <a:close/>
                </a:path>
                <a:path w="2054860" h="151764">
                  <a:moveTo>
                    <a:pt x="695731" y="30048"/>
                  </a:moveTo>
                  <a:lnTo>
                    <a:pt x="673430" y="30048"/>
                  </a:lnTo>
                  <a:lnTo>
                    <a:pt x="683031" y="62407"/>
                  </a:lnTo>
                  <a:lnTo>
                    <a:pt x="687831" y="78066"/>
                  </a:lnTo>
                  <a:lnTo>
                    <a:pt x="712457" y="78066"/>
                  </a:lnTo>
                  <a:lnTo>
                    <a:pt x="695731" y="30048"/>
                  </a:lnTo>
                  <a:close/>
                </a:path>
                <a:path w="2054860" h="151764">
                  <a:moveTo>
                    <a:pt x="761098" y="1244"/>
                  </a:moveTo>
                  <a:lnTo>
                    <a:pt x="736739" y="1244"/>
                  </a:lnTo>
                  <a:lnTo>
                    <a:pt x="736739" y="123748"/>
                  </a:lnTo>
                  <a:lnTo>
                    <a:pt x="819416" y="123748"/>
                  </a:lnTo>
                  <a:lnTo>
                    <a:pt x="819416" y="151307"/>
                  </a:lnTo>
                  <a:lnTo>
                    <a:pt x="841641" y="151307"/>
                  </a:lnTo>
                  <a:lnTo>
                    <a:pt x="841641" y="102412"/>
                  </a:lnTo>
                  <a:lnTo>
                    <a:pt x="830973" y="102412"/>
                  </a:lnTo>
                  <a:lnTo>
                    <a:pt x="830973" y="102057"/>
                  </a:lnTo>
                  <a:lnTo>
                    <a:pt x="761098" y="102057"/>
                  </a:lnTo>
                  <a:lnTo>
                    <a:pt x="761098" y="1244"/>
                  </a:lnTo>
                  <a:close/>
                </a:path>
                <a:path w="2054860" h="151764">
                  <a:moveTo>
                    <a:pt x="830973" y="1244"/>
                  </a:moveTo>
                  <a:lnTo>
                    <a:pt x="806259" y="1244"/>
                  </a:lnTo>
                  <a:lnTo>
                    <a:pt x="806259" y="102057"/>
                  </a:lnTo>
                  <a:lnTo>
                    <a:pt x="830973" y="102057"/>
                  </a:lnTo>
                  <a:lnTo>
                    <a:pt x="830973" y="1244"/>
                  </a:lnTo>
                  <a:close/>
                </a:path>
                <a:path w="2054860" h="151764">
                  <a:moveTo>
                    <a:pt x="876693" y="1244"/>
                  </a:moveTo>
                  <a:lnTo>
                    <a:pt x="852335" y="1244"/>
                  </a:lnTo>
                  <a:lnTo>
                    <a:pt x="852335" y="123748"/>
                  </a:lnTo>
                  <a:lnTo>
                    <a:pt x="874369" y="123748"/>
                  </a:lnTo>
                  <a:lnTo>
                    <a:pt x="877569" y="118745"/>
                  </a:lnTo>
                  <a:lnTo>
                    <a:pt x="881849" y="112229"/>
                  </a:lnTo>
                  <a:lnTo>
                    <a:pt x="899261" y="85229"/>
                  </a:lnTo>
                  <a:lnTo>
                    <a:pt x="901521" y="81788"/>
                  </a:lnTo>
                  <a:lnTo>
                    <a:pt x="876693" y="81788"/>
                  </a:lnTo>
                  <a:lnTo>
                    <a:pt x="876693" y="1244"/>
                  </a:lnTo>
                  <a:close/>
                </a:path>
                <a:path w="2054860" h="151764">
                  <a:moveTo>
                    <a:pt x="951179" y="43916"/>
                  </a:moveTo>
                  <a:lnTo>
                    <a:pt x="926833" y="43916"/>
                  </a:lnTo>
                  <a:lnTo>
                    <a:pt x="926833" y="123748"/>
                  </a:lnTo>
                  <a:lnTo>
                    <a:pt x="951179" y="123748"/>
                  </a:lnTo>
                  <a:lnTo>
                    <a:pt x="951179" y="43916"/>
                  </a:lnTo>
                  <a:close/>
                </a:path>
                <a:path w="2054860" h="151764">
                  <a:moveTo>
                    <a:pt x="951179" y="1244"/>
                  </a:moveTo>
                  <a:lnTo>
                    <a:pt x="929017" y="1244"/>
                  </a:lnTo>
                  <a:lnTo>
                    <a:pt x="902944" y="41795"/>
                  </a:lnTo>
                  <a:lnTo>
                    <a:pt x="877404" y="81788"/>
                  </a:lnTo>
                  <a:lnTo>
                    <a:pt x="901521" y="81788"/>
                  </a:lnTo>
                  <a:lnTo>
                    <a:pt x="904239" y="77647"/>
                  </a:lnTo>
                  <a:lnTo>
                    <a:pt x="908608" y="70866"/>
                  </a:lnTo>
                  <a:lnTo>
                    <a:pt x="913853" y="62585"/>
                  </a:lnTo>
                  <a:lnTo>
                    <a:pt x="925931" y="43916"/>
                  </a:lnTo>
                  <a:lnTo>
                    <a:pt x="951179" y="43916"/>
                  </a:lnTo>
                  <a:lnTo>
                    <a:pt x="951179" y="1244"/>
                  </a:lnTo>
                  <a:close/>
                </a:path>
                <a:path w="2054860" h="151764">
                  <a:moveTo>
                    <a:pt x="1020991" y="0"/>
                  </a:moveTo>
                  <a:lnTo>
                    <a:pt x="1008900" y="0"/>
                  </a:lnTo>
                  <a:lnTo>
                    <a:pt x="1003071" y="838"/>
                  </a:lnTo>
                  <a:lnTo>
                    <a:pt x="969225" y="27393"/>
                  </a:lnTo>
                  <a:lnTo>
                    <a:pt x="967917" y="33134"/>
                  </a:lnTo>
                  <a:lnTo>
                    <a:pt x="967917" y="91274"/>
                  </a:lnTo>
                  <a:lnTo>
                    <a:pt x="1002499" y="124142"/>
                  </a:lnTo>
                  <a:lnTo>
                    <a:pt x="1008545" y="125006"/>
                  </a:lnTo>
                  <a:lnTo>
                    <a:pt x="1021346" y="125006"/>
                  </a:lnTo>
                  <a:lnTo>
                    <a:pt x="1055751" y="107035"/>
                  </a:lnTo>
                  <a:lnTo>
                    <a:pt x="1057976" y="102590"/>
                  </a:lnTo>
                  <a:lnTo>
                    <a:pt x="1012189" y="102590"/>
                  </a:lnTo>
                  <a:lnTo>
                    <a:pt x="1009408" y="102209"/>
                  </a:lnTo>
                  <a:lnTo>
                    <a:pt x="992276" y="40601"/>
                  </a:lnTo>
                  <a:lnTo>
                    <a:pt x="992924" y="37198"/>
                  </a:lnTo>
                  <a:lnTo>
                    <a:pt x="1012189" y="22402"/>
                  </a:lnTo>
                  <a:lnTo>
                    <a:pt x="1057737" y="22402"/>
                  </a:lnTo>
                  <a:lnTo>
                    <a:pt x="1055458" y="17995"/>
                  </a:lnTo>
                  <a:lnTo>
                    <a:pt x="1051991" y="13792"/>
                  </a:lnTo>
                  <a:lnTo>
                    <a:pt x="1043216" y="7023"/>
                  </a:lnTo>
                  <a:lnTo>
                    <a:pt x="1038212" y="4445"/>
                  </a:lnTo>
                  <a:lnTo>
                    <a:pt x="1026833" y="901"/>
                  </a:lnTo>
                  <a:lnTo>
                    <a:pt x="1020991" y="0"/>
                  </a:lnTo>
                  <a:close/>
                </a:path>
                <a:path w="2054860" h="151764">
                  <a:moveTo>
                    <a:pt x="1057737" y="22402"/>
                  </a:moveTo>
                  <a:lnTo>
                    <a:pt x="1017879" y="22402"/>
                  </a:lnTo>
                  <a:lnTo>
                    <a:pt x="1020635" y="22821"/>
                  </a:lnTo>
                  <a:lnTo>
                    <a:pt x="1025969" y="24485"/>
                  </a:lnTo>
                  <a:lnTo>
                    <a:pt x="1037615" y="40601"/>
                  </a:lnTo>
                  <a:lnTo>
                    <a:pt x="1037572" y="84632"/>
                  </a:lnTo>
                  <a:lnTo>
                    <a:pt x="1017879" y="102590"/>
                  </a:lnTo>
                  <a:lnTo>
                    <a:pt x="1057976" y="102590"/>
                  </a:lnTo>
                  <a:lnTo>
                    <a:pt x="1060729" y="97091"/>
                  </a:lnTo>
                  <a:lnTo>
                    <a:pt x="1061973" y="91274"/>
                  </a:lnTo>
                  <a:lnTo>
                    <a:pt x="1061973" y="33845"/>
                  </a:lnTo>
                  <a:lnTo>
                    <a:pt x="1060665" y="28067"/>
                  </a:lnTo>
                  <a:lnTo>
                    <a:pt x="1057737" y="22402"/>
                  </a:lnTo>
                  <a:close/>
                </a:path>
                <a:path w="2054860" h="151764">
                  <a:moveTo>
                    <a:pt x="1102893" y="1244"/>
                  </a:moveTo>
                  <a:lnTo>
                    <a:pt x="1078534" y="1244"/>
                  </a:lnTo>
                  <a:lnTo>
                    <a:pt x="1078534" y="123748"/>
                  </a:lnTo>
                  <a:lnTo>
                    <a:pt x="1102893" y="123748"/>
                  </a:lnTo>
                  <a:lnTo>
                    <a:pt x="1102893" y="72555"/>
                  </a:lnTo>
                  <a:lnTo>
                    <a:pt x="1172768" y="72555"/>
                  </a:lnTo>
                  <a:lnTo>
                    <a:pt x="1172768" y="50673"/>
                  </a:lnTo>
                  <a:lnTo>
                    <a:pt x="1102893" y="50673"/>
                  </a:lnTo>
                  <a:lnTo>
                    <a:pt x="1102893" y="1244"/>
                  </a:lnTo>
                  <a:close/>
                </a:path>
                <a:path w="2054860" h="151764">
                  <a:moveTo>
                    <a:pt x="1172768" y="72555"/>
                  </a:moveTo>
                  <a:lnTo>
                    <a:pt x="1148054" y="72555"/>
                  </a:lnTo>
                  <a:lnTo>
                    <a:pt x="1148054" y="123748"/>
                  </a:lnTo>
                  <a:lnTo>
                    <a:pt x="1172768" y="123748"/>
                  </a:lnTo>
                  <a:lnTo>
                    <a:pt x="1172768" y="72555"/>
                  </a:lnTo>
                  <a:close/>
                </a:path>
                <a:path w="2054860" h="151764">
                  <a:moveTo>
                    <a:pt x="1172768" y="1244"/>
                  </a:moveTo>
                  <a:lnTo>
                    <a:pt x="1148054" y="1244"/>
                  </a:lnTo>
                  <a:lnTo>
                    <a:pt x="1148054" y="50673"/>
                  </a:lnTo>
                  <a:lnTo>
                    <a:pt x="1172768" y="50673"/>
                  </a:lnTo>
                  <a:lnTo>
                    <a:pt x="1172768" y="1244"/>
                  </a:lnTo>
                  <a:close/>
                </a:path>
                <a:path w="2054860" h="151764">
                  <a:moveTo>
                    <a:pt x="1393088" y="1244"/>
                  </a:moveTo>
                  <a:lnTo>
                    <a:pt x="1312367" y="1244"/>
                  </a:lnTo>
                  <a:lnTo>
                    <a:pt x="1312367" y="63957"/>
                  </a:lnTo>
                  <a:lnTo>
                    <a:pt x="1312100" y="70535"/>
                  </a:lnTo>
                  <a:lnTo>
                    <a:pt x="1293812" y="105206"/>
                  </a:lnTo>
                  <a:lnTo>
                    <a:pt x="1288719" y="106857"/>
                  </a:lnTo>
                  <a:lnTo>
                    <a:pt x="1294053" y="126784"/>
                  </a:lnTo>
                  <a:lnTo>
                    <a:pt x="1331264" y="98856"/>
                  </a:lnTo>
                  <a:lnTo>
                    <a:pt x="1336370" y="23126"/>
                  </a:lnTo>
                  <a:lnTo>
                    <a:pt x="1393088" y="23126"/>
                  </a:lnTo>
                  <a:lnTo>
                    <a:pt x="1393088" y="1244"/>
                  </a:lnTo>
                  <a:close/>
                </a:path>
                <a:path w="2054860" h="151764">
                  <a:moveTo>
                    <a:pt x="1248702" y="1244"/>
                  </a:moveTo>
                  <a:lnTo>
                    <a:pt x="1223810" y="1244"/>
                  </a:lnTo>
                  <a:lnTo>
                    <a:pt x="1180782" y="123748"/>
                  </a:lnTo>
                  <a:lnTo>
                    <a:pt x="1206741" y="123748"/>
                  </a:lnTo>
                  <a:lnTo>
                    <a:pt x="1214742" y="98513"/>
                  </a:lnTo>
                  <a:lnTo>
                    <a:pt x="1282584" y="98513"/>
                  </a:lnTo>
                  <a:lnTo>
                    <a:pt x="1275461" y="78066"/>
                  </a:lnTo>
                  <a:lnTo>
                    <a:pt x="1221308" y="78066"/>
                  </a:lnTo>
                  <a:lnTo>
                    <a:pt x="1226286" y="61887"/>
                  </a:lnTo>
                  <a:lnTo>
                    <a:pt x="1235722" y="30048"/>
                  </a:lnTo>
                  <a:lnTo>
                    <a:pt x="1258735" y="30048"/>
                  </a:lnTo>
                  <a:lnTo>
                    <a:pt x="1248702" y="1244"/>
                  </a:lnTo>
                  <a:close/>
                </a:path>
                <a:path w="2054860" h="151764">
                  <a:moveTo>
                    <a:pt x="1282584" y="98513"/>
                  </a:moveTo>
                  <a:lnTo>
                    <a:pt x="1257414" y="98513"/>
                  </a:lnTo>
                  <a:lnTo>
                    <a:pt x="1264869" y="123748"/>
                  </a:lnTo>
                  <a:lnTo>
                    <a:pt x="1291374" y="123748"/>
                  </a:lnTo>
                  <a:lnTo>
                    <a:pt x="1282584" y="98513"/>
                  </a:lnTo>
                  <a:close/>
                </a:path>
                <a:path w="2054860" h="151764">
                  <a:moveTo>
                    <a:pt x="1393088" y="23126"/>
                  </a:moveTo>
                  <a:lnTo>
                    <a:pt x="1368374" y="23126"/>
                  </a:lnTo>
                  <a:lnTo>
                    <a:pt x="1368374" y="123748"/>
                  </a:lnTo>
                  <a:lnTo>
                    <a:pt x="1393088" y="123748"/>
                  </a:lnTo>
                  <a:lnTo>
                    <a:pt x="1393088" y="23126"/>
                  </a:lnTo>
                  <a:close/>
                </a:path>
                <a:path w="2054860" h="151764">
                  <a:moveTo>
                    <a:pt x="1258735" y="30048"/>
                  </a:moveTo>
                  <a:lnTo>
                    <a:pt x="1236433" y="30048"/>
                  </a:lnTo>
                  <a:lnTo>
                    <a:pt x="1246035" y="62407"/>
                  </a:lnTo>
                  <a:lnTo>
                    <a:pt x="1250823" y="78066"/>
                  </a:lnTo>
                  <a:lnTo>
                    <a:pt x="1275461" y="78066"/>
                  </a:lnTo>
                  <a:lnTo>
                    <a:pt x="1258735" y="30048"/>
                  </a:lnTo>
                  <a:close/>
                </a:path>
                <a:path w="2054860" h="151764">
                  <a:moveTo>
                    <a:pt x="1435773" y="1244"/>
                  </a:moveTo>
                  <a:lnTo>
                    <a:pt x="1411414" y="1244"/>
                  </a:lnTo>
                  <a:lnTo>
                    <a:pt x="1411414" y="123748"/>
                  </a:lnTo>
                  <a:lnTo>
                    <a:pt x="1433461" y="123748"/>
                  </a:lnTo>
                  <a:lnTo>
                    <a:pt x="1434884" y="121500"/>
                  </a:lnTo>
                  <a:lnTo>
                    <a:pt x="1436662" y="118745"/>
                  </a:lnTo>
                  <a:lnTo>
                    <a:pt x="1440942" y="112229"/>
                  </a:lnTo>
                  <a:lnTo>
                    <a:pt x="1458353" y="85229"/>
                  </a:lnTo>
                  <a:lnTo>
                    <a:pt x="1460613" y="81788"/>
                  </a:lnTo>
                  <a:lnTo>
                    <a:pt x="1435773" y="81788"/>
                  </a:lnTo>
                  <a:lnTo>
                    <a:pt x="1435773" y="1244"/>
                  </a:lnTo>
                  <a:close/>
                </a:path>
                <a:path w="2054860" h="151764">
                  <a:moveTo>
                    <a:pt x="1510271" y="43916"/>
                  </a:moveTo>
                  <a:lnTo>
                    <a:pt x="1485912" y="43916"/>
                  </a:lnTo>
                  <a:lnTo>
                    <a:pt x="1485912" y="123748"/>
                  </a:lnTo>
                  <a:lnTo>
                    <a:pt x="1510271" y="123748"/>
                  </a:lnTo>
                  <a:lnTo>
                    <a:pt x="1510271" y="43916"/>
                  </a:lnTo>
                  <a:close/>
                </a:path>
                <a:path w="2054860" h="151764">
                  <a:moveTo>
                    <a:pt x="1510271" y="1244"/>
                  </a:moveTo>
                  <a:lnTo>
                    <a:pt x="1488109" y="1244"/>
                  </a:lnTo>
                  <a:lnTo>
                    <a:pt x="1462036" y="41795"/>
                  </a:lnTo>
                  <a:lnTo>
                    <a:pt x="1436496" y="81788"/>
                  </a:lnTo>
                  <a:lnTo>
                    <a:pt x="1460613" y="81788"/>
                  </a:lnTo>
                  <a:lnTo>
                    <a:pt x="1463332" y="77647"/>
                  </a:lnTo>
                  <a:lnTo>
                    <a:pt x="1467700" y="70866"/>
                  </a:lnTo>
                  <a:lnTo>
                    <a:pt x="1472945" y="62585"/>
                  </a:lnTo>
                  <a:lnTo>
                    <a:pt x="1485023" y="43916"/>
                  </a:lnTo>
                  <a:lnTo>
                    <a:pt x="1510271" y="43916"/>
                  </a:lnTo>
                  <a:lnTo>
                    <a:pt x="1510271" y="1244"/>
                  </a:lnTo>
                  <a:close/>
                </a:path>
                <a:path w="2054860" h="151764">
                  <a:moveTo>
                    <a:pt x="1531632" y="94602"/>
                  </a:moveTo>
                  <a:lnTo>
                    <a:pt x="1519008" y="112560"/>
                  </a:lnTo>
                  <a:lnTo>
                    <a:pt x="1521383" y="114566"/>
                  </a:lnTo>
                  <a:lnTo>
                    <a:pt x="1524165" y="116344"/>
                  </a:lnTo>
                  <a:lnTo>
                    <a:pt x="1557527" y="125006"/>
                  </a:lnTo>
                  <a:lnTo>
                    <a:pt x="1567726" y="125006"/>
                  </a:lnTo>
                  <a:lnTo>
                    <a:pt x="1604051" y="103492"/>
                  </a:lnTo>
                  <a:lnTo>
                    <a:pt x="1557883" y="103492"/>
                  </a:lnTo>
                  <a:lnTo>
                    <a:pt x="1555610" y="103276"/>
                  </a:lnTo>
                  <a:lnTo>
                    <a:pt x="1533410" y="96012"/>
                  </a:lnTo>
                  <a:lnTo>
                    <a:pt x="1531632" y="94602"/>
                  </a:lnTo>
                  <a:close/>
                </a:path>
                <a:path w="2054860" h="151764">
                  <a:moveTo>
                    <a:pt x="1604388" y="20993"/>
                  </a:moveTo>
                  <a:lnTo>
                    <a:pt x="1563928" y="20993"/>
                  </a:lnTo>
                  <a:lnTo>
                    <a:pt x="1566456" y="21221"/>
                  </a:lnTo>
                  <a:lnTo>
                    <a:pt x="1571307" y="22174"/>
                  </a:lnTo>
                  <a:lnTo>
                    <a:pt x="1573479" y="22974"/>
                  </a:lnTo>
                  <a:lnTo>
                    <a:pt x="1575371" y="24130"/>
                  </a:lnTo>
                  <a:lnTo>
                    <a:pt x="1577276" y="25260"/>
                  </a:lnTo>
                  <a:lnTo>
                    <a:pt x="1578813" y="26708"/>
                  </a:lnTo>
                  <a:lnTo>
                    <a:pt x="1581175" y="30289"/>
                  </a:lnTo>
                  <a:lnTo>
                    <a:pt x="1581772" y="32486"/>
                  </a:lnTo>
                  <a:lnTo>
                    <a:pt x="1581772" y="37617"/>
                  </a:lnTo>
                  <a:lnTo>
                    <a:pt x="1564995" y="51028"/>
                  </a:lnTo>
                  <a:lnTo>
                    <a:pt x="1546745" y="51028"/>
                  </a:lnTo>
                  <a:lnTo>
                    <a:pt x="1546745" y="70243"/>
                  </a:lnTo>
                  <a:lnTo>
                    <a:pt x="1569148" y="70243"/>
                  </a:lnTo>
                  <a:lnTo>
                    <a:pt x="1574012" y="71577"/>
                  </a:lnTo>
                  <a:lnTo>
                    <a:pt x="1581353" y="76898"/>
                  </a:lnTo>
                  <a:lnTo>
                    <a:pt x="1583194" y="80899"/>
                  </a:lnTo>
                  <a:lnTo>
                    <a:pt x="1583194" y="91452"/>
                  </a:lnTo>
                  <a:lnTo>
                    <a:pt x="1581213" y="95631"/>
                  </a:lnTo>
                  <a:lnTo>
                    <a:pt x="1573263" y="101917"/>
                  </a:lnTo>
                  <a:lnTo>
                    <a:pt x="1567484" y="103492"/>
                  </a:lnTo>
                  <a:lnTo>
                    <a:pt x="1604051" y="103492"/>
                  </a:lnTo>
                  <a:lnTo>
                    <a:pt x="1606270" y="99314"/>
                  </a:lnTo>
                  <a:lnTo>
                    <a:pt x="1607553" y="93535"/>
                  </a:lnTo>
                  <a:lnTo>
                    <a:pt x="1607535" y="80899"/>
                  </a:lnTo>
                  <a:lnTo>
                    <a:pt x="1606042" y="75628"/>
                  </a:lnTo>
                  <a:lnTo>
                    <a:pt x="1599996" y="65913"/>
                  </a:lnTo>
                  <a:lnTo>
                    <a:pt x="1595526" y="62357"/>
                  </a:lnTo>
                  <a:lnTo>
                    <a:pt x="1589595" y="60109"/>
                  </a:lnTo>
                  <a:lnTo>
                    <a:pt x="1594688" y="57734"/>
                  </a:lnTo>
                  <a:lnTo>
                    <a:pt x="1598752" y="54229"/>
                  </a:lnTo>
                  <a:lnTo>
                    <a:pt x="1604797" y="44996"/>
                  </a:lnTo>
                  <a:lnTo>
                    <a:pt x="1606257" y="39890"/>
                  </a:lnTo>
                  <a:lnTo>
                    <a:pt x="1606308" y="27622"/>
                  </a:lnTo>
                  <a:lnTo>
                    <a:pt x="1605152" y="22402"/>
                  </a:lnTo>
                  <a:lnTo>
                    <a:pt x="1604388" y="20993"/>
                  </a:lnTo>
                  <a:close/>
                </a:path>
                <a:path w="2054860" h="151764">
                  <a:moveTo>
                    <a:pt x="1569567" y="177"/>
                  </a:moveTo>
                  <a:lnTo>
                    <a:pt x="1555927" y="177"/>
                  </a:lnTo>
                  <a:lnTo>
                    <a:pt x="1548472" y="1244"/>
                  </a:lnTo>
                  <a:lnTo>
                    <a:pt x="1534718" y="5461"/>
                  </a:lnTo>
                  <a:lnTo>
                    <a:pt x="1528724" y="8547"/>
                  </a:lnTo>
                  <a:lnTo>
                    <a:pt x="1523631" y="12509"/>
                  </a:lnTo>
                  <a:lnTo>
                    <a:pt x="1535544" y="29883"/>
                  </a:lnTo>
                  <a:lnTo>
                    <a:pt x="1538973" y="26911"/>
                  </a:lnTo>
                  <a:lnTo>
                    <a:pt x="1543126" y="24688"/>
                  </a:lnTo>
                  <a:lnTo>
                    <a:pt x="1552854" y="21729"/>
                  </a:lnTo>
                  <a:lnTo>
                    <a:pt x="1557299" y="20993"/>
                  </a:lnTo>
                  <a:lnTo>
                    <a:pt x="1604388" y="20993"/>
                  </a:lnTo>
                  <a:lnTo>
                    <a:pt x="1600530" y="13881"/>
                  </a:lnTo>
                  <a:lnTo>
                    <a:pt x="1597418" y="10414"/>
                  </a:lnTo>
                  <a:lnTo>
                    <a:pt x="1589595" y="5080"/>
                  </a:lnTo>
                  <a:lnTo>
                    <a:pt x="1585086" y="3149"/>
                  </a:lnTo>
                  <a:lnTo>
                    <a:pt x="1574901" y="774"/>
                  </a:lnTo>
                  <a:lnTo>
                    <a:pt x="1569567" y="177"/>
                  </a:lnTo>
                  <a:close/>
                </a:path>
                <a:path w="2054860" h="151764">
                  <a:moveTo>
                    <a:pt x="1680819" y="1244"/>
                  </a:moveTo>
                  <a:lnTo>
                    <a:pt x="1655927" y="1244"/>
                  </a:lnTo>
                  <a:lnTo>
                    <a:pt x="1612899" y="123748"/>
                  </a:lnTo>
                  <a:lnTo>
                    <a:pt x="1638871" y="123748"/>
                  </a:lnTo>
                  <a:lnTo>
                    <a:pt x="1646859" y="98513"/>
                  </a:lnTo>
                  <a:lnTo>
                    <a:pt x="1714701" y="98513"/>
                  </a:lnTo>
                  <a:lnTo>
                    <a:pt x="1707579" y="78066"/>
                  </a:lnTo>
                  <a:lnTo>
                    <a:pt x="1653438" y="78066"/>
                  </a:lnTo>
                  <a:lnTo>
                    <a:pt x="1658416" y="61887"/>
                  </a:lnTo>
                  <a:lnTo>
                    <a:pt x="1667840" y="30048"/>
                  </a:lnTo>
                  <a:lnTo>
                    <a:pt x="1690852" y="30048"/>
                  </a:lnTo>
                  <a:lnTo>
                    <a:pt x="1680819" y="1244"/>
                  </a:lnTo>
                  <a:close/>
                </a:path>
                <a:path w="2054860" h="151764">
                  <a:moveTo>
                    <a:pt x="1714701" y="98513"/>
                  </a:moveTo>
                  <a:lnTo>
                    <a:pt x="1689531" y="98513"/>
                  </a:lnTo>
                  <a:lnTo>
                    <a:pt x="1696999" y="123748"/>
                  </a:lnTo>
                  <a:lnTo>
                    <a:pt x="1723491" y="123748"/>
                  </a:lnTo>
                  <a:lnTo>
                    <a:pt x="1714701" y="98513"/>
                  </a:lnTo>
                  <a:close/>
                </a:path>
                <a:path w="2054860" h="151764">
                  <a:moveTo>
                    <a:pt x="1690852" y="30048"/>
                  </a:moveTo>
                  <a:lnTo>
                    <a:pt x="1668551" y="30048"/>
                  </a:lnTo>
                  <a:lnTo>
                    <a:pt x="1678152" y="62407"/>
                  </a:lnTo>
                  <a:lnTo>
                    <a:pt x="1682953" y="78066"/>
                  </a:lnTo>
                  <a:lnTo>
                    <a:pt x="1707579" y="78066"/>
                  </a:lnTo>
                  <a:lnTo>
                    <a:pt x="1690852" y="30048"/>
                  </a:lnTo>
                  <a:close/>
                </a:path>
                <a:path w="2054860" h="151764">
                  <a:moveTo>
                    <a:pt x="1756232" y="1244"/>
                  </a:moveTo>
                  <a:lnTo>
                    <a:pt x="1731873" y="1244"/>
                  </a:lnTo>
                  <a:lnTo>
                    <a:pt x="1731873" y="123748"/>
                  </a:lnTo>
                  <a:lnTo>
                    <a:pt x="1814550" y="123748"/>
                  </a:lnTo>
                  <a:lnTo>
                    <a:pt x="1814550" y="151307"/>
                  </a:lnTo>
                  <a:lnTo>
                    <a:pt x="1836775" y="151307"/>
                  </a:lnTo>
                  <a:lnTo>
                    <a:pt x="1836775" y="102412"/>
                  </a:lnTo>
                  <a:lnTo>
                    <a:pt x="1826107" y="102412"/>
                  </a:lnTo>
                  <a:lnTo>
                    <a:pt x="1826107" y="102057"/>
                  </a:lnTo>
                  <a:lnTo>
                    <a:pt x="1756232" y="102057"/>
                  </a:lnTo>
                  <a:lnTo>
                    <a:pt x="1756232" y="1244"/>
                  </a:lnTo>
                  <a:close/>
                </a:path>
                <a:path w="2054860" h="151764">
                  <a:moveTo>
                    <a:pt x="1826107" y="1244"/>
                  </a:moveTo>
                  <a:lnTo>
                    <a:pt x="1801393" y="1244"/>
                  </a:lnTo>
                  <a:lnTo>
                    <a:pt x="1801393" y="102057"/>
                  </a:lnTo>
                  <a:lnTo>
                    <a:pt x="1826107" y="102057"/>
                  </a:lnTo>
                  <a:lnTo>
                    <a:pt x="1826107" y="1244"/>
                  </a:lnTo>
                  <a:close/>
                </a:path>
                <a:path w="2054860" h="151764">
                  <a:moveTo>
                    <a:pt x="1871814" y="1244"/>
                  </a:moveTo>
                  <a:lnTo>
                    <a:pt x="1847456" y="1244"/>
                  </a:lnTo>
                  <a:lnTo>
                    <a:pt x="1847456" y="123748"/>
                  </a:lnTo>
                  <a:lnTo>
                    <a:pt x="1869503" y="123748"/>
                  </a:lnTo>
                  <a:lnTo>
                    <a:pt x="1870925" y="121500"/>
                  </a:lnTo>
                  <a:lnTo>
                    <a:pt x="1872703" y="118745"/>
                  </a:lnTo>
                  <a:lnTo>
                    <a:pt x="1876971" y="112229"/>
                  </a:lnTo>
                  <a:lnTo>
                    <a:pt x="1886623" y="97205"/>
                  </a:lnTo>
                  <a:lnTo>
                    <a:pt x="1894395" y="85229"/>
                  </a:lnTo>
                  <a:lnTo>
                    <a:pt x="1896655" y="81788"/>
                  </a:lnTo>
                  <a:lnTo>
                    <a:pt x="1871814" y="81788"/>
                  </a:lnTo>
                  <a:lnTo>
                    <a:pt x="1871814" y="1244"/>
                  </a:lnTo>
                  <a:close/>
                </a:path>
                <a:path w="2054860" h="151764">
                  <a:moveTo>
                    <a:pt x="1946313" y="43916"/>
                  </a:moveTo>
                  <a:lnTo>
                    <a:pt x="1921954" y="43916"/>
                  </a:lnTo>
                  <a:lnTo>
                    <a:pt x="1921954" y="123748"/>
                  </a:lnTo>
                  <a:lnTo>
                    <a:pt x="1946313" y="123748"/>
                  </a:lnTo>
                  <a:lnTo>
                    <a:pt x="1946313" y="43916"/>
                  </a:lnTo>
                  <a:close/>
                </a:path>
                <a:path w="2054860" h="151764">
                  <a:moveTo>
                    <a:pt x="1946313" y="1244"/>
                  </a:moveTo>
                  <a:lnTo>
                    <a:pt x="1924151" y="1244"/>
                  </a:lnTo>
                  <a:lnTo>
                    <a:pt x="1898065" y="41795"/>
                  </a:lnTo>
                  <a:lnTo>
                    <a:pt x="1872526" y="81788"/>
                  </a:lnTo>
                  <a:lnTo>
                    <a:pt x="1896655" y="81788"/>
                  </a:lnTo>
                  <a:lnTo>
                    <a:pt x="1899373" y="77647"/>
                  </a:lnTo>
                  <a:lnTo>
                    <a:pt x="1901659" y="74117"/>
                  </a:lnTo>
                  <a:lnTo>
                    <a:pt x="1908975" y="62585"/>
                  </a:lnTo>
                  <a:lnTo>
                    <a:pt x="1921065" y="43916"/>
                  </a:lnTo>
                  <a:lnTo>
                    <a:pt x="1946313" y="43916"/>
                  </a:lnTo>
                  <a:lnTo>
                    <a:pt x="1946313" y="1244"/>
                  </a:lnTo>
                  <a:close/>
                </a:path>
                <a:path w="2054860" h="151764">
                  <a:moveTo>
                    <a:pt x="2054428" y="1244"/>
                  </a:moveTo>
                  <a:lnTo>
                    <a:pt x="1994103" y="1244"/>
                  </a:lnTo>
                  <a:lnTo>
                    <a:pt x="1988553" y="2311"/>
                  </a:lnTo>
                  <a:lnTo>
                    <a:pt x="1963216" y="33972"/>
                  </a:lnTo>
                  <a:lnTo>
                    <a:pt x="1963216" y="41795"/>
                  </a:lnTo>
                  <a:lnTo>
                    <a:pt x="1973897" y="64985"/>
                  </a:lnTo>
                  <a:lnTo>
                    <a:pt x="1976374" y="67183"/>
                  </a:lnTo>
                  <a:lnTo>
                    <a:pt x="1979460" y="68821"/>
                  </a:lnTo>
                  <a:lnTo>
                    <a:pt x="1983143" y="69875"/>
                  </a:lnTo>
                  <a:lnTo>
                    <a:pt x="1979345" y="71894"/>
                  </a:lnTo>
                  <a:lnTo>
                    <a:pt x="1959660" y="123748"/>
                  </a:lnTo>
                  <a:lnTo>
                    <a:pt x="1986508" y="123748"/>
                  </a:lnTo>
                  <a:lnTo>
                    <a:pt x="1996706" y="88074"/>
                  </a:lnTo>
                  <a:lnTo>
                    <a:pt x="1997837" y="85382"/>
                  </a:lnTo>
                  <a:lnTo>
                    <a:pt x="2013356" y="75222"/>
                  </a:lnTo>
                  <a:lnTo>
                    <a:pt x="2054428" y="75222"/>
                  </a:lnTo>
                  <a:lnTo>
                    <a:pt x="2054428" y="54063"/>
                  </a:lnTo>
                  <a:lnTo>
                    <a:pt x="1999614" y="54063"/>
                  </a:lnTo>
                  <a:lnTo>
                    <a:pt x="1995347" y="52844"/>
                  </a:lnTo>
                  <a:lnTo>
                    <a:pt x="1989416" y="47980"/>
                  </a:lnTo>
                  <a:lnTo>
                    <a:pt x="1987931" y="44399"/>
                  </a:lnTo>
                  <a:lnTo>
                    <a:pt x="1987931" y="34556"/>
                  </a:lnTo>
                  <a:lnTo>
                    <a:pt x="1989353" y="30530"/>
                  </a:lnTo>
                  <a:lnTo>
                    <a:pt x="1995055" y="24599"/>
                  </a:lnTo>
                  <a:lnTo>
                    <a:pt x="1999500" y="23126"/>
                  </a:lnTo>
                  <a:lnTo>
                    <a:pt x="2054428" y="23126"/>
                  </a:lnTo>
                  <a:lnTo>
                    <a:pt x="2054428" y="1244"/>
                  </a:lnTo>
                  <a:close/>
                </a:path>
                <a:path w="2054860" h="151764">
                  <a:moveTo>
                    <a:pt x="2054428" y="75222"/>
                  </a:moveTo>
                  <a:lnTo>
                    <a:pt x="2030069" y="75222"/>
                  </a:lnTo>
                  <a:lnTo>
                    <a:pt x="2030069" y="123748"/>
                  </a:lnTo>
                  <a:lnTo>
                    <a:pt x="2054428" y="123748"/>
                  </a:lnTo>
                  <a:lnTo>
                    <a:pt x="2054428" y="75222"/>
                  </a:lnTo>
                  <a:close/>
                </a:path>
                <a:path w="2054860" h="151764">
                  <a:moveTo>
                    <a:pt x="2054428" y="23126"/>
                  </a:moveTo>
                  <a:lnTo>
                    <a:pt x="2030069" y="23126"/>
                  </a:lnTo>
                  <a:lnTo>
                    <a:pt x="2030069" y="54063"/>
                  </a:lnTo>
                  <a:lnTo>
                    <a:pt x="2054428" y="54063"/>
                  </a:lnTo>
                  <a:lnTo>
                    <a:pt x="2054428" y="23126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77" name="object 135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2335825" y="6017313"/>
              <a:ext cx="1844166" cy="408203"/>
            </a:xfrm>
            <a:prstGeom prst="rect">
              <a:avLst/>
            </a:prstGeom>
          </p:spPr>
        </p:pic>
        <p:sp>
          <p:nvSpPr>
            <p:cNvPr id="478" name="object 136"/>
            <p:cNvSpPr/>
            <p:nvPr/>
          </p:nvSpPr>
          <p:spPr>
            <a:xfrm>
              <a:off x="5210571" y="2808417"/>
              <a:ext cx="209550" cy="127635"/>
            </a:xfrm>
            <a:custGeom>
              <a:avLst/>
              <a:gdLst/>
              <a:ahLst/>
              <a:cxnLst/>
              <a:rect l="l" t="t" r="r" b="b"/>
              <a:pathLst>
                <a:path w="209550" h="127635">
                  <a:moveTo>
                    <a:pt x="0" y="0"/>
                  </a:moveTo>
                  <a:lnTo>
                    <a:pt x="0" y="5041"/>
                  </a:lnTo>
                  <a:lnTo>
                    <a:pt x="209168" y="127558"/>
                  </a:lnTo>
                  <a:lnTo>
                    <a:pt x="209168" y="12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79" name="object 137"/>
            <p:cNvSpPr/>
            <p:nvPr/>
          </p:nvSpPr>
          <p:spPr>
            <a:xfrm>
              <a:off x="5621544" y="3049844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89">
                  <a:moveTo>
                    <a:pt x="7365" y="0"/>
                  </a:moveTo>
                  <a:lnTo>
                    <a:pt x="0" y="4330"/>
                  </a:lnTo>
                  <a:lnTo>
                    <a:pt x="7365" y="8648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0" name="object 138"/>
            <p:cNvSpPr/>
            <p:nvPr/>
          </p:nvSpPr>
          <p:spPr>
            <a:xfrm>
              <a:off x="5621300" y="304959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7609" y="0"/>
                  </a:moveTo>
                  <a:lnTo>
                    <a:pt x="0" y="4451"/>
                  </a:lnTo>
                  <a:lnTo>
                    <a:pt x="243" y="4584"/>
                  </a:lnTo>
                  <a:lnTo>
                    <a:pt x="7609" y="253"/>
                  </a:lnTo>
                  <a:lnTo>
                    <a:pt x="7609" y="0"/>
                  </a:lnTo>
                  <a:close/>
                </a:path>
              </a:pathLst>
            </a:custGeom>
            <a:solidFill>
              <a:srgbClr val="DCDED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1" name="object 139"/>
            <p:cNvSpPr/>
            <p:nvPr/>
          </p:nvSpPr>
          <p:spPr>
            <a:xfrm>
              <a:off x="4584005" y="2444574"/>
              <a:ext cx="208279" cy="124460"/>
            </a:xfrm>
            <a:custGeom>
              <a:avLst/>
              <a:gdLst/>
              <a:ahLst/>
              <a:cxnLst/>
              <a:rect l="l" t="t" r="r" b="b"/>
              <a:pathLst>
                <a:path w="208279" h="124460">
                  <a:moveTo>
                    <a:pt x="0" y="0"/>
                  </a:moveTo>
                  <a:lnTo>
                    <a:pt x="0" y="1930"/>
                  </a:lnTo>
                  <a:lnTo>
                    <a:pt x="208165" y="123850"/>
                  </a:lnTo>
                  <a:lnTo>
                    <a:pt x="208165" y="12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2" name="object 140"/>
            <p:cNvSpPr/>
            <p:nvPr/>
          </p:nvSpPr>
          <p:spPr>
            <a:xfrm>
              <a:off x="5001403" y="2685404"/>
              <a:ext cx="209550" cy="125730"/>
            </a:xfrm>
            <a:custGeom>
              <a:avLst/>
              <a:gdLst/>
              <a:ahLst/>
              <a:cxnLst/>
              <a:rect l="l" t="t" r="r" b="b"/>
              <a:pathLst>
                <a:path w="209550" h="125730">
                  <a:moveTo>
                    <a:pt x="0" y="253"/>
                  </a:moveTo>
                  <a:lnTo>
                    <a:pt x="0" y="5537"/>
                  </a:lnTo>
                  <a:lnTo>
                    <a:pt x="204747" y="125487"/>
                  </a:lnTo>
                  <a:lnTo>
                    <a:pt x="209042" y="122974"/>
                  </a:lnTo>
                  <a:lnTo>
                    <a:pt x="0" y="253"/>
                  </a:lnTo>
                  <a:close/>
                </a:path>
                <a:path w="209550" h="125730">
                  <a:moveTo>
                    <a:pt x="0" y="0"/>
                  </a:moveTo>
                  <a:lnTo>
                    <a:pt x="0" y="253"/>
                  </a:lnTo>
                  <a:lnTo>
                    <a:pt x="127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3" name="object 141"/>
            <p:cNvSpPr/>
            <p:nvPr/>
          </p:nvSpPr>
          <p:spPr>
            <a:xfrm>
              <a:off x="5001404" y="2564615"/>
              <a:ext cx="209550" cy="243840"/>
            </a:xfrm>
            <a:custGeom>
              <a:avLst/>
              <a:gdLst/>
              <a:ahLst/>
              <a:cxnLst/>
              <a:rect l="l" t="t" r="r" b="b"/>
              <a:pathLst>
                <a:path w="209550" h="243839">
                  <a:moveTo>
                    <a:pt x="139318" y="202666"/>
                  </a:moveTo>
                  <a:lnTo>
                    <a:pt x="209168" y="243725"/>
                  </a:lnTo>
                  <a:lnTo>
                    <a:pt x="209168" y="243547"/>
                  </a:lnTo>
                  <a:lnTo>
                    <a:pt x="139318" y="202666"/>
                  </a:lnTo>
                  <a:close/>
                </a:path>
                <a:path w="209550" h="243839">
                  <a:moveTo>
                    <a:pt x="205358" y="0"/>
                  </a:moveTo>
                  <a:lnTo>
                    <a:pt x="0" y="120751"/>
                  </a:lnTo>
                  <a:lnTo>
                    <a:pt x="253" y="120878"/>
                  </a:lnTo>
                  <a:lnTo>
                    <a:pt x="205612" y="127"/>
                  </a:lnTo>
                  <a:lnTo>
                    <a:pt x="20535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4" name="object 142"/>
            <p:cNvSpPr/>
            <p:nvPr/>
          </p:nvSpPr>
          <p:spPr>
            <a:xfrm>
              <a:off x="4792170" y="2566825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5">
                  <a:moveTo>
                    <a:pt x="12" y="1609"/>
                  </a:moveTo>
                  <a:lnTo>
                    <a:pt x="0" y="0"/>
                  </a:lnTo>
                  <a:lnTo>
                    <a:pt x="12" y="1609"/>
                  </a:lnTo>
                  <a:close/>
                </a:path>
              </a:pathLst>
            </a:custGeom>
            <a:solidFill>
              <a:srgbClr val="DBDCD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5" name="object 143"/>
            <p:cNvSpPr/>
            <p:nvPr/>
          </p:nvSpPr>
          <p:spPr>
            <a:xfrm>
              <a:off x="5210571" y="2685404"/>
              <a:ext cx="209550" cy="245745"/>
            </a:xfrm>
            <a:custGeom>
              <a:avLst/>
              <a:gdLst/>
              <a:ahLst/>
              <a:cxnLst/>
              <a:rect l="l" t="t" r="r" b="b"/>
              <a:pathLst>
                <a:path w="209550" h="245744">
                  <a:moveTo>
                    <a:pt x="209168" y="0"/>
                  </a:moveTo>
                  <a:lnTo>
                    <a:pt x="208914" y="126"/>
                  </a:lnTo>
                  <a:lnTo>
                    <a:pt x="209168" y="253"/>
                  </a:lnTo>
                  <a:lnTo>
                    <a:pt x="0" y="123012"/>
                  </a:lnTo>
                  <a:lnTo>
                    <a:pt x="209168" y="245529"/>
                  </a:lnTo>
                  <a:lnTo>
                    <a:pt x="209168" y="0"/>
                  </a:lnTo>
                  <a:close/>
                </a:path>
              </a:pathLst>
            </a:custGeom>
            <a:solidFill>
              <a:srgbClr val="E5E6E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6" name="object 144"/>
            <p:cNvSpPr/>
            <p:nvPr/>
          </p:nvSpPr>
          <p:spPr>
            <a:xfrm>
              <a:off x="5210569" y="2561665"/>
              <a:ext cx="628015" cy="619760"/>
            </a:xfrm>
            <a:custGeom>
              <a:avLst/>
              <a:gdLst/>
              <a:ahLst/>
              <a:cxnLst/>
              <a:rect l="l" t="t" r="r" b="b"/>
              <a:pathLst>
                <a:path w="628014" h="619760">
                  <a:moveTo>
                    <a:pt x="68453" y="206375"/>
                  </a:moveTo>
                  <a:lnTo>
                    <a:pt x="0" y="246507"/>
                  </a:lnTo>
                  <a:lnTo>
                    <a:pt x="0" y="246684"/>
                  </a:lnTo>
                  <a:lnTo>
                    <a:pt x="68453" y="206375"/>
                  </a:lnTo>
                  <a:close/>
                </a:path>
                <a:path w="628014" h="619760">
                  <a:moveTo>
                    <a:pt x="209042" y="123710"/>
                  </a:moveTo>
                  <a:lnTo>
                    <a:pt x="3810" y="2959"/>
                  </a:lnTo>
                  <a:lnTo>
                    <a:pt x="3556" y="3073"/>
                  </a:lnTo>
                  <a:lnTo>
                    <a:pt x="208915" y="123837"/>
                  </a:lnTo>
                  <a:lnTo>
                    <a:pt x="209042" y="123710"/>
                  </a:lnTo>
                  <a:close/>
                </a:path>
                <a:path w="628014" h="619760">
                  <a:moveTo>
                    <a:pt x="627507" y="115684"/>
                  </a:moveTo>
                  <a:lnTo>
                    <a:pt x="427228" y="0"/>
                  </a:lnTo>
                  <a:lnTo>
                    <a:pt x="418338" y="5168"/>
                  </a:lnTo>
                  <a:lnTo>
                    <a:pt x="418338" y="496836"/>
                  </a:lnTo>
                  <a:lnTo>
                    <a:pt x="627507" y="619340"/>
                  </a:lnTo>
                  <a:lnTo>
                    <a:pt x="627507" y="115684"/>
                  </a:lnTo>
                  <a:close/>
                </a:path>
              </a:pathLst>
            </a:custGeom>
            <a:solidFill>
              <a:srgbClr val="DBDCD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7" name="object 145"/>
            <p:cNvSpPr/>
            <p:nvPr/>
          </p:nvSpPr>
          <p:spPr>
            <a:xfrm>
              <a:off x="6047376" y="2685404"/>
              <a:ext cx="209550" cy="245745"/>
            </a:xfrm>
            <a:custGeom>
              <a:avLst/>
              <a:gdLst/>
              <a:ahLst/>
              <a:cxnLst/>
              <a:rect l="l" t="t" r="r" b="b"/>
              <a:pathLst>
                <a:path w="209550" h="245744">
                  <a:moveTo>
                    <a:pt x="209169" y="0"/>
                  </a:moveTo>
                  <a:lnTo>
                    <a:pt x="0" y="122974"/>
                  </a:lnTo>
                  <a:lnTo>
                    <a:pt x="209169" y="245529"/>
                  </a:lnTo>
                  <a:lnTo>
                    <a:pt x="209169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8" name="object 146"/>
            <p:cNvSpPr/>
            <p:nvPr/>
          </p:nvSpPr>
          <p:spPr>
            <a:xfrm>
              <a:off x="6047249" y="2443990"/>
              <a:ext cx="209550" cy="364490"/>
            </a:xfrm>
            <a:custGeom>
              <a:avLst/>
              <a:gdLst/>
              <a:ahLst/>
              <a:cxnLst/>
              <a:rect l="l" t="t" r="r" b="b"/>
              <a:pathLst>
                <a:path w="209550" h="364489">
                  <a:moveTo>
                    <a:pt x="209296" y="0"/>
                  </a:moveTo>
                  <a:lnTo>
                    <a:pt x="0" y="122834"/>
                  </a:lnTo>
                  <a:lnTo>
                    <a:pt x="0" y="364350"/>
                  </a:lnTo>
                  <a:lnTo>
                    <a:pt x="209296" y="241338"/>
                  </a:lnTo>
                  <a:lnTo>
                    <a:pt x="209296" y="0"/>
                  </a:lnTo>
                  <a:close/>
                </a:path>
              </a:pathLst>
            </a:custGeom>
            <a:solidFill>
              <a:srgbClr val="DBDCD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89" name="object 147"/>
            <p:cNvSpPr/>
            <p:nvPr/>
          </p:nvSpPr>
          <p:spPr>
            <a:xfrm>
              <a:off x="6674882" y="268540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79" h="5714">
                  <a:moveTo>
                    <a:pt x="0" y="0"/>
                  </a:moveTo>
                  <a:lnTo>
                    <a:pt x="0" y="5509"/>
                  </a:lnTo>
                  <a:lnTo>
                    <a:pt x="4678" y="27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pic>
        <p:nvPicPr>
          <p:cNvPr id="490" name="Рисунок 489"/>
          <p:cNvPicPr>
            <a:picLocks noChangeAspect="1"/>
          </p:cNvPicPr>
          <p:nvPr/>
        </p:nvPicPr>
        <p:blipFill rotWithShape="1"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879731" y="606586"/>
            <a:ext cx="1583723" cy="7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3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0" y="15875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523" y="1952377"/>
            <a:ext cx="115995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rgbClr val="30476C"/>
              </a:solidFill>
              <a:latin typeface="Roboto Slab"/>
            </a:endParaRPr>
          </a:p>
        </p:txBody>
      </p:sp>
      <p:sp>
        <p:nvSpPr>
          <p:cNvPr id="8" name="AutoShape 2" descr="Векторный герб Архангельской обасти (2 варианта) — Abal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90213" y="309235"/>
            <a:ext cx="3755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5" dirty="0" smtClean="0">
                <a:solidFill>
                  <a:schemeClr val="bg1"/>
                </a:solidFill>
              </a:rPr>
              <a:t>ОСНОВНЫЕ ПРОГРАММЫ </a:t>
            </a:r>
            <a:r>
              <a:rPr lang="ru-RU" b="1" spc="85" dirty="0" smtClean="0">
                <a:solidFill>
                  <a:schemeClr val="bg1"/>
                </a:solidFill>
              </a:rPr>
              <a:t>ФОНДА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90" name="Рисунок 48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879731" y="606586"/>
            <a:ext cx="1583723" cy="746472"/>
          </a:xfrm>
          <a:prstGeom prst="rect">
            <a:avLst/>
          </a:prstGeom>
        </p:spPr>
      </p:pic>
      <p:cxnSp>
        <p:nvCxnSpPr>
          <p:cNvPr id="491" name="Elbow Connector 16"/>
          <p:cNvCxnSpPr/>
          <p:nvPr/>
        </p:nvCxnSpPr>
        <p:spPr>
          <a:xfrm rot="16200000" flipV="1">
            <a:off x="5177514" y="3836357"/>
            <a:ext cx="904179" cy="36338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2" name="Group 31"/>
          <p:cNvGrpSpPr/>
          <p:nvPr/>
        </p:nvGrpSpPr>
        <p:grpSpPr>
          <a:xfrm>
            <a:off x="2480355" y="5541574"/>
            <a:ext cx="2063556" cy="786881"/>
            <a:chOff x="1275140" y="5541569"/>
            <a:chExt cx="2751408" cy="786881"/>
          </a:xfrm>
          <a:solidFill>
            <a:srgbClr val="9900CC">
              <a:alpha val="85098"/>
            </a:srgbClr>
          </a:solidFill>
        </p:grpSpPr>
        <p:sp>
          <p:nvSpPr>
            <p:cNvPr id="493" name="Flowchart: Manual Operation 11"/>
            <p:cNvSpPr/>
            <p:nvPr/>
          </p:nvSpPr>
          <p:spPr>
            <a:xfrm flipV="1">
              <a:off x="1275140" y="5541569"/>
              <a:ext cx="2751408" cy="307575"/>
            </a:xfrm>
            <a:prstGeom prst="flowChartManualOperation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94" name="Rectangle 10"/>
            <p:cNvSpPr/>
            <p:nvPr/>
          </p:nvSpPr>
          <p:spPr>
            <a:xfrm>
              <a:off x="1275140" y="5844405"/>
              <a:ext cx="2751408" cy="484045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</a:t>
              </a:r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00 000 руб.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95" name="Group 17"/>
          <p:cNvGrpSpPr/>
          <p:nvPr/>
        </p:nvGrpSpPr>
        <p:grpSpPr>
          <a:xfrm>
            <a:off x="2409469" y="3895776"/>
            <a:ext cx="467114" cy="1965040"/>
            <a:chOff x="1463676" y="1444626"/>
            <a:chExt cx="890588" cy="28098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96" name="Freeform 21"/>
            <p:cNvSpPr>
              <a:spLocks/>
            </p:cNvSpPr>
            <p:nvPr/>
          </p:nvSpPr>
          <p:spPr bwMode="auto">
            <a:xfrm>
              <a:off x="1463676" y="1444626"/>
              <a:ext cx="890588" cy="2809875"/>
            </a:xfrm>
            <a:custGeom>
              <a:avLst/>
              <a:gdLst>
                <a:gd name="T0" fmla="*/ 159 w 237"/>
                <a:gd name="T1" fmla="*/ 25 h 747"/>
                <a:gd name="T2" fmla="*/ 155 w 237"/>
                <a:gd name="T3" fmla="*/ 80 h 747"/>
                <a:gd name="T4" fmla="*/ 141 w 237"/>
                <a:gd name="T5" fmla="*/ 110 h 747"/>
                <a:gd name="T6" fmla="*/ 165 w 237"/>
                <a:gd name="T7" fmla="*/ 128 h 747"/>
                <a:gd name="T8" fmla="*/ 211 w 237"/>
                <a:gd name="T9" fmla="*/ 188 h 747"/>
                <a:gd name="T10" fmla="*/ 228 w 237"/>
                <a:gd name="T11" fmla="*/ 248 h 747"/>
                <a:gd name="T12" fmla="*/ 193 w 237"/>
                <a:gd name="T13" fmla="*/ 261 h 747"/>
                <a:gd name="T14" fmla="*/ 193 w 237"/>
                <a:gd name="T15" fmla="*/ 312 h 747"/>
                <a:gd name="T16" fmla="*/ 198 w 237"/>
                <a:gd name="T17" fmla="*/ 396 h 747"/>
                <a:gd name="T18" fmla="*/ 187 w 237"/>
                <a:gd name="T19" fmla="*/ 465 h 747"/>
                <a:gd name="T20" fmla="*/ 161 w 237"/>
                <a:gd name="T21" fmla="*/ 638 h 747"/>
                <a:gd name="T22" fmla="*/ 178 w 237"/>
                <a:gd name="T23" fmla="*/ 680 h 747"/>
                <a:gd name="T24" fmla="*/ 197 w 237"/>
                <a:gd name="T25" fmla="*/ 699 h 747"/>
                <a:gd name="T26" fmla="*/ 178 w 237"/>
                <a:gd name="T27" fmla="*/ 713 h 747"/>
                <a:gd name="T28" fmla="*/ 147 w 237"/>
                <a:gd name="T29" fmla="*/ 707 h 747"/>
                <a:gd name="T30" fmla="*/ 110 w 237"/>
                <a:gd name="T31" fmla="*/ 700 h 747"/>
                <a:gd name="T32" fmla="*/ 112 w 237"/>
                <a:gd name="T33" fmla="*/ 660 h 747"/>
                <a:gd name="T34" fmla="*/ 109 w 237"/>
                <a:gd name="T35" fmla="*/ 517 h 747"/>
                <a:gd name="T36" fmla="*/ 51 w 237"/>
                <a:gd name="T37" fmla="*/ 706 h 747"/>
                <a:gd name="T38" fmla="*/ 61 w 237"/>
                <a:gd name="T39" fmla="*/ 733 h 747"/>
                <a:gd name="T40" fmla="*/ 17 w 237"/>
                <a:gd name="T41" fmla="*/ 736 h 747"/>
                <a:gd name="T42" fmla="*/ 2 w 237"/>
                <a:gd name="T43" fmla="*/ 710 h 747"/>
                <a:gd name="T44" fmla="*/ 4 w 237"/>
                <a:gd name="T45" fmla="*/ 679 h 747"/>
                <a:gd name="T46" fmla="*/ 49 w 237"/>
                <a:gd name="T47" fmla="*/ 393 h 747"/>
                <a:gd name="T48" fmla="*/ 48 w 237"/>
                <a:gd name="T49" fmla="*/ 340 h 747"/>
                <a:gd name="T50" fmla="*/ 55 w 237"/>
                <a:gd name="T51" fmla="*/ 282 h 747"/>
                <a:gd name="T52" fmla="*/ 39 w 237"/>
                <a:gd name="T53" fmla="*/ 196 h 747"/>
                <a:gd name="T54" fmla="*/ 62 w 237"/>
                <a:gd name="T55" fmla="*/ 123 h 747"/>
                <a:gd name="T56" fmla="*/ 93 w 237"/>
                <a:gd name="T57" fmla="*/ 95 h 747"/>
                <a:gd name="T58" fmla="*/ 95 w 237"/>
                <a:gd name="T59" fmla="*/ 84 h 747"/>
                <a:gd name="T60" fmla="*/ 88 w 237"/>
                <a:gd name="T61" fmla="*/ 61 h 747"/>
                <a:gd name="T62" fmla="*/ 99 w 237"/>
                <a:gd name="T63" fmla="*/ 1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" h="747">
                  <a:moveTo>
                    <a:pt x="143" y="9"/>
                  </a:moveTo>
                  <a:cubicBezTo>
                    <a:pt x="148" y="9"/>
                    <a:pt x="155" y="13"/>
                    <a:pt x="159" y="25"/>
                  </a:cubicBezTo>
                  <a:cubicBezTo>
                    <a:pt x="164" y="37"/>
                    <a:pt x="164" y="46"/>
                    <a:pt x="160" y="56"/>
                  </a:cubicBezTo>
                  <a:cubicBezTo>
                    <a:pt x="156" y="65"/>
                    <a:pt x="156" y="72"/>
                    <a:pt x="155" y="80"/>
                  </a:cubicBezTo>
                  <a:cubicBezTo>
                    <a:pt x="153" y="88"/>
                    <a:pt x="147" y="102"/>
                    <a:pt x="143" y="103"/>
                  </a:cubicBezTo>
                  <a:cubicBezTo>
                    <a:pt x="139" y="103"/>
                    <a:pt x="141" y="106"/>
                    <a:pt x="141" y="110"/>
                  </a:cubicBezTo>
                  <a:cubicBezTo>
                    <a:pt x="141" y="114"/>
                    <a:pt x="143" y="119"/>
                    <a:pt x="143" y="119"/>
                  </a:cubicBezTo>
                  <a:cubicBezTo>
                    <a:pt x="143" y="119"/>
                    <a:pt x="154" y="125"/>
                    <a:pt x="165" y="128"/>
                  </a:cubicBezTo>
                  <a:cubicBezTo>
                    <a:pt x="176" y="130"/>
                    <a:pt x="192" y="143"/>
                    <a:pt x="194" y="158"/>
                  </a:cubicBezTo>
                  <a:cubicBezTo>
                    <a:pt x="195" y="173"/>
                    <a:pt x="202" y="180"/>
                    <a:pt x="211" y="188"/>
                  </a:cubicBezTo>
                  <a:cubicBezTo>
                    <a:pt x="220" y="196"/>
                    <a:pt x="229" y="196"/>
                    <a:pt x="232" y="210"/>
                  </a:cubicBezTo>
                  <a:cubicBezTo>
                    <a:pt x="235" y="224"/>
                    <a:pt x="237" y="244"/>
                    <a:pt x="228" y="248"/>
                  </a:cubicBezTo>
                  <a:cubicBezTo>
                    <a:pt x="219" y="252"/>
                    <a:pt x="197" y="250"/>
                    <a:pt x="197" y="250"/>
                  </a:cubicBezTo>
                  <a:cubicBezTo>
                    <a:pt x="197" y="250"/>
                    <a:pt x="196" y="258"/>
                    <a:pt x="193" y="261"/>
                  </a:cubicBezTo>
                  <a:cubicBezTo>
                    <a:pt x="189" y="265"/>
                    <a:pt x="184" y="267"/>
                    <a:pt x="184" y="267"/>
                  </a:cubicBezTo>
                  <a:cubicBezTo>
                    <a:pt x="184" y="267"/>
                    <a:pt x="191" y="294"/>
                    <a:pt x="193" y="312"/>
                  </a:cubicBezTo>
                  <a:cubicBezTo>
                    <a:pt x="195" y="330"/>
                    <a:pt x="197" y="367"/>
                    <a:pt x="199" y="376"/>
                  </a:cubicBezTo>
                  <a:cubicBezTo>
                    <a:pt x="201" y="385"/>
                    <a:pt x="202" y="393"/>
                    <a:pt x="198" y="396"/>
                  </a:cubicBezTo>
                  <a:cubicBezTo>
                    <a:pt x="195" y="399"/>
                    <a:pt x="192" y="399"/>
                    <a:pt x="192" y="399"/>
                  </a:cubicBezTo>
                  <a:cubicBezTo>
                    <a:pt x="192" y="399"/>
                    <a:pt x="190" y="440"/>
                    <a:pt x="187" y="465"/>
                  </a:cubicBezTo>
                  <a:cubicBezTo>
                    <a:pt x="183" y="490"/>
                    <a:pt x="177" y="518"/>
                    <a:pt x="172" y="547"/>
                  </a:cubicBezTo>
                  <a:cubicBezTo>
                    <a:pt x="167" y="576"/>
                    <a:pt x="163" y="623"/>
                    <a:pt x="161" y="638"/>
                  </a:cubicBezTo>
                  <a:cubicBezTo>
                    <a:pt x="160" y="652"/>
                    <a:pt x="159" y="654"/>
                    <a:pt x="161" y="660"/>
                  </a:cubicBezTo>
                  <a:cubicBezTo>
                    <a:pt x="164" y="666"/>
                    <a:pt x="181" y="679"/>
                    <a:pt x="178" y="680"/>
                  </a:cubicBezTo>
                  <a:cubicBezTo>
                    <a:pt x="175" y="682"/>
                    <a:pt x="175" y="682"/>
                    <a:pt x="175" y="682"/>
                  </a:cubicBezTo>
                  <a:cubicBezTo>
                    <a:pt x="175" y="682"/>
                    <a:pt x="187" y="699"/>
                    <a:pt x="197" y="699"/>
                  </a:cubicBezTo>
                  <a:cubicBezTo>
                    <a:pt x="207" y="699"/>
                    <a:pt x="220" y="702"/>
                    <a:pt x="220" y="710"/>
                  </a:cubicBezTo>
                  <a:cubicBezTo>
                    <a:pt x="220" y="717"/>
                    <a:pt x="189" y="713"/>
                    <a:pt x="178" y="713"/>
                  </a:cubicBezTo>
                  <a:cubicBezTo>
                    <a:pt x="168" y="713"/>
                    <a:pt x="157" y="707"/>
                    <a:pt x="152" y="705"/>
                  </a:cubicBezTo>
                  <a:cubicBezTo>
                    <a:pt x="146" y="702"/>
                    <a:pt x="147" y="707"/>
                    <a:pt x="147" y="707"/>
                  </a:cubicBezTo>
                  <a:cubicBezTo>
                    <a:pt x="147" y="707"/>
                    <a:pt x="133" y="708"/>
                    <a:pt x="124" y="706"/>
                  </a:cubicBezTo>
                  <a:cubicBezTo>
                    <a:pt x="114" y="705"/>
                    <a:pt x="110" y="705"/>
                    <a:pt x="110" y="700"/>
                  </a:cubicBezTo>
                  <a:cubicBezTo>
                    <a:pt x="110" y="694"/>
                    <a:pt x="110" y="692"/>
                    <a:pt x="110" y="692"/>
                  </a:cubicBezTo>
                  <a:cubicBezTo>
                    <a:pt x="110" y="692"/>
                    <a:pt x="110" y="677"/>
                    <a:pt x="112" y="660"/>
                  </a:cubicBezTo>
                  <a:cubicBezTo>
                    <a:pt x="115" y="643"/>
                    <a:pt x="113" y="577"/>
                    <a:pt x="112" y="557"/>
                  </a:cubicBezTo>
                  <a:cubicBezTo>
                    <a:pt x="111" y="537"/>
                    <a:pt x="109" y="517"/>
                    <a:pt x="109" y="517"/>
                  </a:cubicBezTo>
                  <a:cubicBezTo>
                    <a:pt x="109" y="517"/>
                    <a:pt x="89" y="586"/>
                    <a:pt x="78" y="625"/>
                  </a:cubicBezTo>
                  <a:cubicBezTo>
                    <a:pt x="67" y="663"/>
                    <a:pt x="54" y="704"/>
                    <a:pt x="51" y="706"/>
                  </a:cubicBezTo>
                  <a:cubicBezTo>
                    <a:pt x="48" y="708"/>
                    <a:pt x="49" y="710"/>
                    <a:pt x="49" y="710"/>
                  </a:cubicBezTo>
                  <a:cubicBezTo>
                    <a:pt x="49" y="710"/>
                    <a:pt x="61" y="723"/>
                    <a:pt x="61" y="733"/>
                  </a:cubicBezTo>
                  <a:cubicBezTo>
                    <a:pt x="62" y="742"/>
                    <a:pt x="64" y="745"/>
                    <a:pt x="55" y="746"/>
                  </a:cubicBezTo>
                  <a:cubicBezTo>
                    <a:pt x="46" y="747"/>
                    <a:pt x="24" y="742"/>
                    <a:pt x="17" y="736"/>
                  </a:cubicBezTo>
                  <a:cubicBezTo>
                    <a:pt x="10" y="731"/>
                    <a:pt x="9" y="725"/>
                    <a:pt x="5" y="723"/>
                  </a:cubicBezTo>
                  <a:cubicBezTo>
                    <a:pt x="2" y="720"/>
                    <a:pt x="0" y="716"/>
                    <a:pt x="2" y="710"/>
                  </a:cubicBezTo>
                  <a:cubicBezTo>
                    <a:pt x="3" y="704"/>
                    <a:pt x="3" y="702"/>
                    <a:pt x="3" y="702"/>
                  </a:cubicBezTo>
                  <a:cubicBezTo>
                    <a:pt x="3" y="702"/>
                    <a:pt x="0" y="700"/>
                    <a:pt x="4" y="679"/>
                  </a:cubicBezTo>
                  <a:cubicBezTo>
                    <a:pt x="8" y="658"/>
                    <a:pt x="24" y="544"/>
                    <a:pt x="35" y="493"/>
                  </a:cubicBezTo>
                  <a:cubicBezTo>
                    <a:pt x="46" y="442"/>
                    <a:pt x="49" y="400"/>
                    <a:pt x="49" y="393"/>
                  </a:cubicBezTo>
                  <a:cubicBezTo>
                    <a:pt x="49" y="387"/>
                    <a:pt x="47" y="387"/>
                    <a:pt x="43" y="385"/>
                  </a:cubicBezTo>
                  <a:cubicBezTo>
                    <a:pt x="39" y="382"/>
                    <a:pt x="47" y="355"/>
                    <a:pt x="48" y="340"/>
                  </a:cubicBezTo>
                  <a:cubicBezTo>
                    <a:pt x="50" y="326"/>
                    <a:pt x="51" y="316"/>
                    <a:pt x="50" y="306"/>
                  </a:cubicBezTo>
                  <a:cubicBezTo>
                    <a:pt x="50" y="296"/>
                    <a:pt x="54" y="290"/>
                    <a:pt x="55" y="282"/>
                  </a:cubicBezTo>
                  <a:cubicBezTo>
                    <a:pt x="56" y="275"/>
                    <a:pt x="59" y="255"/>
                    <a:pt x="53" y="238"/>
                  </a:cubicBezTo>
                  <a:cubicBezTo>
                    <a:pt x="47" y="221"/>
                    <a:pt x="41" y="200"/>
                    <a:pt x="39" y="196"/>
                  </a:cubicBezTo>
                  <a:cubicBezTo>
                    <a:pt x="36" y="193"/>
                    <a:pt x="39" y="180"/>
                    <a:pt x="40" y="164"/>
                  </a:cubicBezTo>
                  <a:cubicBezTo>
                    <a:pt x="42" y="148"/>
                    <a:pt x="46" y="131"/>
                    <a:pt x="62" y="123"/>
                  </a:cubicBezTo>
                  <a:cubicBezTo>
                    <a:pt x="78" y="114"/>
                    <a:pt x="85" y="112"/>
                    <a:pt x="89" y="105"/>
                  </a:cubicBezTo>
                  <a:cubicBezTo>
                    <a:pt x="93" y="98"/>
                    <a:pt x="91" y="97"/>
                    <a:pt x="93" y="95"/>
                  </a:cubicBezTo>
                  <a:cubicBezTo>
                    <a:pt x="95" y="94"/>
                    <a:pt x="96" y="93"/>
                    <a:pt x="96" y="93"/>
                  </a:cubicBezTo>
                  <a:cubicBezTo>
                    <a:pt x="96" y="93"/>
                    <a:pt x="96" y="87"/>
                    <a:pt x="95" y="84"/>
                  </a:cubicBezTo>
                  <a:cubicBezTo>
                    <a:pt x="95" y="81"/>
                    <a:pt x="92" y="81"/>
                    <a:pt x="91" y="78"/>
                  </a:cubicBezTo>
                  <a:cubicBezTo>
                    <a:pt x="89" y="75"/>
                    <a:pt x="87" y="66"/>
                    <a:pt x="88" y="61"/>
                  </a:cubicBezTo>
                  <a:cubicBezTo>
                    <a:pt x="88" y="55"/>
                    <a:pt x="89" y="54"/>
                    <a:pt x="89" y="54"/>
                  </a:cubicBezTo>
                  <a:cubicBezTo>
                    <a:pt x="89" y="54"/>
                    <a:pt x="87" y="24"/>
                    <a:pt x="99" y="15"/>
                  </a:cubicBezTo>
                  <a:cubicBezTo>
                    <a:pt x="111" y="7"/>
                    <a:pt x="131" y="0"/>
                    <a:pt x="14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7" name="Freeform 22"/>
            <p:cNvSpPr>
              <a:spLocks/>
            </p:cNvSpPr>
            <p:nvPr/>
          </p:nvSpPr>
          <p:spPr bwMode="auto">
            <a:xfrm>
              <a:off x="1809751" y="1798638"/>
              <a:ext cx="201613" cy="173037"/>
            </a:xfrm>
            <a:custGeom>
              <a:avLst/>
              <a:gdLst>
                <a:gd name="T0" fmla="*/ 49 w 54"/>
                <a:gd name="T1" fmla="*/ 18 h 46"/>
                <a:gd name="T2" fmla="*/ 51 w 54"/>
                <a:gd name="T3" fmla="*/ 25 h 46"/>
                <a:gd name="T4" fmla="*/ 52 w 54"/>
                <a:gd name="T5" fmla="*/ 25 h 46"/>
                <a:gd name="T6" fmla="*/ 54 w 54"/>
                <a:gd name="T7" fmla="*/ 46 h 46"/>
                <a:gd name="T8" fmla="*/ 52 w 54"/>
                <a:gd name="T9" fmla="*/ 44 h 46"/>
                <a:gd name="T10" fmla="*/ 44 w 54"/>
                <a:gd name="T11" fmla="*/ 33 h 46"/>
                <a:gd name="T12" fmla="*/ 39 w 54"/>
                <a:gd name="T13" fmla="*/ 44 h 46"/>
                <a:gd name="T14" fmla="*/ 0 w 54"/>
                <a:gd name="T15" fmla="*/ 2 h 46"/>
                <a:gd name="T16" fmla="*/ 1 w 54"/>
                <a:gd name="T17" fmla="*/ 1 h 46"/>
                <a:gd name="T18" fmla="*/ 4 w 54"/>
                <a:gd name="T19" fmla="*/ 0 h 46"/>
                <a:gd name="T20" fmla="*/ 19 w 54"/>
                <a:gd name="T21" fmla="*/ 17 h 46"/>
                <a:gd name="T22" fmla="*/ 44 w 54"/>
                <a:gd name="T23" fmla="*/ 31 h 46"/>
                <a:gd name="T24" fmla="*/ 49 w 54"/>
                <a:gd name="T2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46">
                  <a:moveTo>
                    <a:pt x="49" y="18"/>
                  </a:moveTo>
                  <a:cubicBezTo>
                    <a:pt x="49" y="21"/>
                    <a:pt x="51" y="25"/>
                    <a:pt x="51" y="25"/>
                  </a:cubicBezTo>
                  <a:cubicBezTo>
                    <a:pt x="51" y="25"/>
                    <a:pt x="51" y="25"/>
                    <a:pt x="52" y="25"/>
                  </a:cubicBezTo>
                  <a:cubicBezTo>
                    <a:pt x="51" y="30"/>
                    <a:pt x="53" y="39"/>
                    <a:pt x="54" y="46"/>
                  </a:cubicBezTo>
                  <a:cubicBezTo>
                    <a:pt x="53" y="46"/>
                    <a:pt x="52" y="45"/>
                    <a:pt x="52" y="44"/>
                  </a:cubicBezTo>
                  <a:cubicBezTo>
                    <a:pt x="48" y="36"/>
                    <a:pt x="47" y="32"/>
                    <a:pt x="44" y="33"/>
                  </a:cubicBezTo>
                  <a:cubicBezTo>
                    <a:pt x="42" y="34"/>
                    <a:pt x="41" y="40"/>
                    <a:pt x="39" y="44"/>
                  </a:cubicBezTo>
                  <a:cubicBezTo>
                    <a:pt x="30" y="33"/>
                    <a:pt x="9" y="10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4"/>
                    <a:pt x="12" y="13"/>
                    <a:pt x="19" y="17"/>
                  </a:cubicBezTo>
                  <a:cubicBezTo>
                    <a:pt x="26" y="21"/>
                    <a:pt x="44" y="31"/>
                    <a:pt x="44" y="31"/>
                  </a:cubicBezTo>
                  <a:cubicBezTo>
                    <a:pt x="44" y="31"/>
                    <a:pt x="47" y="23"/>
                    <a:pt x="4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8" name="Freeform 23"/>
            <p:cNvSpPr>
              <a:spLocks/>
            </p:cNvSpPr>
            <p:nvPr/>
          </p:nvSpPr>
          <p:spPr bwMode="auto">
            <a:xfrm>
              <a:off x="2041526" y="2189163"/>
              <a:ext cx="101600" cy="146050"/>
            </a:xfrm>
            <a:custGeom>
              <a:avLst/>
              <a:gdLst>
                <a:gd name="T0" fmla="*/ 5 w 27"/>
                <a:gd name="T1" fmla="*/ 30 h 39"/>
                <a:gd name="T2" fmla="*/ 15 w 27"/>
                <a:gd name="T3" fmla="*/ 19 h 39"/>
                <a:gd name="T4" fmla="*/ 4 w 27"/>
                <a:gd name="T5" fmla="*/ 6 h 39"/>
                <a:gd name="T6" fmla="*/ 13 w 27"/>
                <a:gd name="T7" fmla="*/ 6 h 39"/>
                <a:gd name="T8" fmla="*/ 27 w 27"/>
                <a:gd name="T9" fmla="*/ 39 h 39"/>
                <a:gd name="T10" fmla="*/ 5 w 27"/>
                <a:gd name="T1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9">
                  <a:moveTo>
                    <a:pt x="5" y="30"/>
                  </a:moveTo>
                  <a:cubicBezTo>
                    <a:pt x="5" y="30"/>
                    <a:pt x="15" y="27"/>
                    <a:pt x="15" y="19"/>
                  </a:cubicBezTo>
                  <a:cubicBezTo>
                    <a:pt x="15" y="11"/>
                    <a:pt x="7" y="6"/>
                    <a:pt x="4" y="6"/>
                  </a:cubicBezTo>
                  <a:cubicBezTo>
                    <a:pt x="0" y="5"/>
                    <a:pt x="6" y="0"/>
                    <a:pt x="13" y="6"/>
                  </a:cubicBezTo>
                  <a:cubicBezTo>
                    <a:pt x="21" y="12"/>
                    <a:pt x="27" y="39"/>
                    <a:pt x="27" y="39"/>
                  </a:cubicBezTo>
                  <a:cubicBezTo>
                    <a:pt x="27" y="39"/>
                    <a:pt x="11" y="33"/>
                    <a:pt x="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499" name="Freeform 24"/>
            <p:cNvSpPr>
              <a:spLocks/>
            </p:cNvSpPr>
            <p:nvPr/>
          </p:nvSpPr>
          <p:spPr bwMode="auto">
            <a:xfrm>
              <a:off x="2135188" y="2351088"/>
              <a:ext cx="23813" cy="109537"/>
            </a:xfrm>
            <a:custGeom>
              <a:avLst/>
              <a:gdLst>
                <a:gd name="T0" fmla="*/ 2 w 6"/>
                <a:gd name="T1" fmla="*/ 0 h 29"/>
                <a:gd name="T2" fmla="*/ 6 w 6"/>
                <a:gd name="T3" fmla="*/ 25 h 29"/>
                <a:gd name="T4" fmla="*/ 0 w 6"/>
                <a:gd name="T5" fmla="*/ 29 h 29"/>
                <a:gd name="T6" fmla="*/ 2 w 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9">
                  <a:moveTo>
                    <a:pt x="2" y="0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1" y="8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500" name="Text Box 10"/>
          <p:cNvSpPr txBox="1">
            <a:spLocks noChangeArrowheads="1"/>
          </p:cNvSpPr>
          <p:nvPr/>
        </p:nvSpPr>
        <p:spPr bwMode="auto">
          <a:xfrm>
            <a:off x="1562188" y="4384075"/>
            <a:ext cx="1836345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200000"/>
              </a:lnSpc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УМНИК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Text Box 10"/>
          <p:cNvSpPr txBox="1">
            <a:spLocks noChangeArrowheads="1"/>
          </p:cNvSpPr>
          <p:nvPr/>
        </p:nvSpPr>
        <p:spPr bwMode="auto">
          <a:xfrm>
            <a:off x="7992208" y="1152016"/>
            <a:ext cx="1659002" cy="89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r" defTabSz="816174">
              <a:lnSpc>
                <a:spcPct val="20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Кооперация</a:t>
            </a:r>
          </a:p>
          <a:p>
            <a:pPr algn="r" defTabSz="816174">
              <a:lnSpc>
                <a:spcPct val="200000"/>
              </a:lnSpc>
            </a:pP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2" name="Elbow Connector 16"/>
          <p:cNvCxnSpPr>
            <a:stCxn id="494" idx="1"/>
          </p:cNvCxnSpPr>
          <p:nvPr/>
        </p:nvCxnSpPr>
        <p:spPr>
          <a:xfrm rot="10800000">
            <a:off x="1938420" y="4782710"/>
            <a:ext cx="541937" cy="1303722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Elbow Connector 30"/>
          <p:cNvCxnSpPr/>
          <p:nvPr/>
        </p:nvCxnSpPr>
        <p:spPr>
          <a:xfrm rot="10800000">
            <a:off x="9239333" y="2004966"/>
            <a:ext cx="627724" cy="61010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4" name="Group 32"/>
          <p:cNvGrpSpPr/>
          <p:nvPr/>
        </p:nvGrpSpPr>
        <p:grpSpPr>
          <a:xfrm>
            <a:off x="3512133" y="5052789"/>
            <a:ext cx="2063556" cy="786881"/>
            <a:chOff x="2650844" y="5052784"/>
            <a:chExt cx="2751408" cy="786881"/>
          </a:xfrm>
          <a:solidFill>
            <a:srgbClr val="FF0000"/>
          </a:solidFill>
        </p:grpSpPr>
        <p:sp>
          <p:nvSpPr>
            <p:cNvPr id="505" name="Flowchart: Manual Operation 9"/>
            <p:cNvSpPr/>
            <p:nvPr/>
          </p:nvSpPr>
          <p:spPr>
            <a:xfrm flipV="1">
              <a:off x="2650844" y="5052784"/>
              <a:ext cx="2751408" cy="307575"/>
            </a:xfrm>
            <a:prstGeom prst="flowChartManualOperation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06" name="Rectangle 8"/>
            <p:cNvSpPr/>
            <p:nvPr/>
          </p:nvSpPr>
          <p:spPr>
            <a:xfrm>
              <a:off x="2650844" y="5355620"/>
              <a:ext cx="2751408" cy="484045"/>
            </a:xfrm>
            <a:prstGeom prst="rect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2 000 000 руб.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07" name="Group 33"/>
          <p:cNvGrpSpPr/>
          <p:nvPr/>
        </p:nvGrpSpPr>
        <p:grpSpPr>
          <a:xfrm>
            <a:off x="4543911" y="4568739"/>
            <a:ext cx="2063556" cy="786880"/>
            <a:chOff x="4026548" y="4568739"/>
            <a:chExt cx="2751408" cy="786880"/>
          </a:xfrm>
          <a:solidFill>
            <a:srgbClr val="FF0000">
              <a:alpha val="83922"/>
            </a:srgbClr>
          </a:solidFill>
        </p:grpSpPr>
        <p:sp>
          <p:nvSpPr>
            <p:cNvPr id="508" name="Flowchart: Manual Operation 7"/>
            <p:cNvSpPr/>
            <p:nvPr/>
          </p:nvSpPr>
          <p:spPr>
            <a:xfrm flipV="1">
              <a:off x="4026548" y="4568739"/>
              <a:ext cx="2751408" cy="307575"/>
            </a:xfrm>
            <a:prstGeom prst="flowChartManualOperation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09" name="Rectangle 6"/>
            <p:cNvSpPr/>
            <p:nvPr/>
          </p:nvSpPr>
          <p:spPr>
            <a:xfrm>
              <a:off x="4026548" y="4871574"/>
              <a:ext cx="2751408" cy="484045"/>
            </a:xfrm>
            <a:prstGeom prst="rect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3 000 000 руб.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10" name="Group 34"/>
          <p:cNvGrpSpPr/>
          <p:nvPr/>
        </p:nvGrpSpPr>
        <p:grpSpPr>
          <a:xfrm>
            <a:off x="5575689" y="4084696"/>
            <a:ext cx="2063556" cy="786883"/>
            <a:chOff x="5402252" y="4084691"/>
            <a:chExt cx="2751408" cy="786883"/>
          </a:xfrm>
          <a:solidFill>
            <a:srgbClr val="FF0000">
              <a:alpha val="83922"/>
            </a:srgbClr>
          </a:solidFill>
        </p:grpSpPr>
        <p:sp>
          <p:nvSpPr>
            <p:cNvPr id="511" name="Rectangle 4"/>
            <p:cNvSpPr/>
            <p:nvPr/>
          </p:nvSpPr>
          <p:spPr>
            <a:xfrm>
              <a:off x="5402252" y="4387529"/>
              <a:ext cx="2751408" cy="484045"/>
            </a:xfrm>
            <a:prstGeom prst="rect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5 000 000 руб.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12" name="Flowchart: Manual Operation 5"/>
            <p:cNvSpPr/>
            <p:nvPr/>
          </p:nvSpPr>
          <p:spPr>
            <a:xfrm flipV="1">
              <a:off x="5402252" y="4084691"/>
              <a:ext cx="2751408" cy="299379"/>
            </a:xfrm>
            <a:prstGeom prst="flowChartManualOperation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13" name="Group 35"/>
          <p:cNvGrpSpPr/>
          <p:nvPr/>
        </p:nvGrpSpPr>
        <p:grpSpPr>
          <a:xfrm>
            <a:off x="6607472" y="3618053"/>
            <a:ext cx="2346053" cy="766022"/>
            <a:chOff x="6777956" y="3618048"/>
            <a:chExt cx="2751408" cy="786881"/>
          </a:xfrm>
          <a:solidFill>
            <a:srgbClr val="00B0F0"/>
          </a:solidFill>
        </p:grpSpPr>
        <p:sp>
          <p:nvSpPr>
            <p:cNvPr id="514" name="Flowchart: Manual Operation 15"/>
            <p:cNvSpPr/>
            <p:nvPr/>
          </p:nvSpPr>
          <p:spPr>
            <a:xfrm flipV="1">
              <a:off x="6777956" y="3618048"/>
              <a:ext cx="2751408" cy="307575"/>
            </a:xfrm>
            <a:prstGeom prst="flowChartManualOperation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15" name="Rectangle 14"/>
            <p:cNvSpPr/>
            <p:nvPr/>
          </p:nvSpPr>
          <p:spPr>
            <a:xfrm>
              <a:off x="6777956" y="3920884"/>
              <a:ext cx="2751408" cy="484045"/>
            </a:xfrm>
            <a:prstGeom prst="rect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До 15 000 000 руб.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16" name="Group 36"/>
          <p:cNvGrpSpPr/>
          <p:nvPr/>
        </p:nvGrpSpPr>
        <p:grpSpPr>
          <a:xfrm>
            <a:off x="7667167" y="3142158"/>
            <a:ext cx="2528721" cy="783468"/>
            <a:chOff x="8153660" y="3134003"/>
            <a:chExt cx="2751408" cy="786881"/>
          </a:xfrm>
          <a:solidFill>
            <a:srgbClr val="31859C"/>
          </a:solidFill>
        </p:grpSpPr>
        <p:sp>
          <p:nvSpPr>
            <p:cNvPr id="517" name="Flowchart: Manual Operation 13"/>
            <p:cNvSpPr/>
            <p:nvPr/>
          </p:nvSpPr>
          <p:spPr>
            <a:xfrm flipV="1">
              <a:off x="8153660" y="3134003"/>
              <a:ext cx="2751408" cy="307575"/>
            </a:xfrm>
            <a:prstGeom prst="flowChartManualOperation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18" name="Rectangle 12"/>
            <p:cNvSpPr/>
            <p:nvPr/>
          </p:nvSpPr>
          <p:spPr>
            <a:xfrm>
              <a:off x="8153660" y="3436839"/>
              <a:ext cx="2751408" cy="484045"/>
            </a:xfrm>
            <a:prstGeom prst="rect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До 20 000 000 руб.</a:t>
              </a:r>
              <a:endParaRPr lang="en-US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519" name="Text Box 10"/>
          <p:cNvSpPr txBox="1">
            <a:spLocks noChangeArrowheads="1"/>
          </p:cNvSpPr>
          <p:nvPr/>
        </p:nvSpPr>
        <p:spPr bwMode="auto">
          <a:xfrm>
            <a:off x="2992118" y="3882741"/>
            <a:ext cx="1303682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</a:t>
            </a:r>
          </a:p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1-ый год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0" name="Elbow Connector 16"/>
          <p:cNvCxnSpPr/>
          <p:nvPr/>
        </p:nvCxnSpPr>
        <p:spPr>
          <a:xfrm rot="16200000" flipV="1">
            <a:off x="2710552" y="4554035"/>
            <a:ext cx="1061230" cy="541944"/>
          </a:xfrm>
          <a:prstGeom prst="bentConnector3">
            <a:avLst>
              <a:gd name="adj1" fmla="val -2099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 Box 10"/>
          <p:cNvSpPr txBox="1">
            <a:spLocks noChangeArrowheads="1"/>
          </p:cNvSpPr>
          <p:nvPr/>
        </p:nvSpPr>
        <p:spPr bwMode="auto">
          <a:xfrm>
            <a:off x="4290533" y="3429000"/>
            <a:ext cx="1251316" cy="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</a:t>
            </a:r>
          </a:p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2-ой год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2" name="Elbow Connector 16"/>
          <p:cNvCxnSpPr/>
          <p:nvPr/>
        </p:nvCxnSpPr>
        <p:spPr>
          <a:xfrm rot="5400000" flipH="1" flipV="1">
            <a:off x="4159275" y="4357615"/>
            <a:ext cx="993132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 Box 10"/>
          <p:cNvSpPr txBox="1">
            <a:spLocks noChangeArrowheads="1"/>
          </p:cNvSpPr>
          <p:nvPr/>
        </p:nvSpPr>
        <p:spPr bwMode="auto">
          <a:xfrm>
            <a:off x="5154262" y="2852936"/>
            <a:ext cx="1085754" cy="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Бизнес-Старт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16174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3-ий год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Text Box 10"/>
          <p:cNvSpPr txBox="1">
            <a:spLocks noChangeArrowheads="1"/>
          </p:cNvSpPr>
          <p:nvPr/>
        </p:nvSpPr>
        <p:spPr bwMode="auto">
          <a:xfrm>
            <a:off x="4655419" y="1934539"/>
            <a:ext cx="2448340" cy="31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defTabSz="816174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Интернационализация</a:t>
            </a:r>
            <a:endParaRPr lang="en-US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25" name="Elbow Connector 16"/>
          <p:cNvCxnSpPr/>
          <p:nvPr/>
        </p:nvCxnSpPr>
        <p:spPr>
          <a:xfrm rot="16200000" flipV="1">
            <a:off x="5998600" y="2462103"/>
            <a:ext cx="1314037" cy="1074102"/>
          </a:xfrm>
          <a:prstGeom prst="bentConnector3">
            <a:avLst>
              <a:gd name="adj1" fmla="val 12779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6" name="Group 22"/>
          <p:cNvGrpSpPr/>
          <p:nvPr/>
        </p:nvGrpSpPr>
        <p:grpSpPr>
          <a:xfrm>
            <a:off x="9789882" y="987300"/>
            <a:ext cx="357334" cy="1633739"/>
            <a:chOff x="4795838" y="1579563"/>
            <a:chExt cx="514350" cy="176371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27" name="Freeform 23"/>
            <p:cNvSpPr>
              <a:spLocks/>
            </p:cNvSpPr>
            <p:nvPr/>
          </p:nvSpPr>
          <p:spPr bwMode="auto">
            <a:xfrm>
              <a:off x="4795838" y="1579563"/>
              <a:ext cx="514350" cy="1763712"/>
            </a:xfrm>
            <a:custGeom>
              <a:avLst/>
              <a:gdLst>
                <a:gd name="T0" fmla="*/ 80 w 137"/>
                <a:gd name="T1" fmla="*/ 0 h 469"/>
                <a:gd name="T2" fmla="*/ 57 w 137"/>
                <a:gd name="T3" fmla="*/ 23 h 469"/>
                <a:gd name="T4" fmla="*/ 59 w 137"/>
                <a:gd name="T5" fmla="*/ 48 h 469"/>
                <a:gd name="T6" fmla="*/ 62 w 137"/>
                <a:gd name="T7" fmla="*/ 52 h 469"/>
                <a:gd name="T8" fmla="*/ 64 w 137"/>
                <a:gd name="T9" fmla="*/ 63 h 469"/>
                <a:gd name="T10" fmla="*/ 68 w 137"/>
                <a:gd name="T11" fmla="*/ 69 h 469"/>
                <a:gd name="T12" fmla="*/ 63 w 137"/>
                <a:gd name="T13" fmla="*/ 78 h 469"/>
                <a:gd name="T14" fmla="*/ 44 w 137"/>
                <a:gd name="T15" fmla="*/ 86 h 469"/>
                <a:gd name="T16" fmla="*/ 29 w 137"/>
                <a:gd name="T17" fmla="*/ 100 h 469"/>
                <a:gd name="T18" fmla="*/ 14 w 137"/>
                <a:gd name="T19" fmla="*/ 123 h 469"/>
                <a:gd name="T20" fmla="*/ 2 w 137"/>
                <a:gd name="T21" fmla="*/ 150 h 469"/>
                <a:gd name="T22" fmla="*/ 26 w 137"/>
                <a:gd name="T23" fmla="*/ 163 h 469"/>
                <a:gd name="T24" fmla="*/ 36 w 137"/>
                <a:gd name="T25" fmla="*/ 158 h 469"/>
                <a:gd name="T26" fmla="*/ 29 w 137"/>
                <a:gd name="T27" fmla="*/ 201 h 469"/>
                <a:gd name="T28" fmla="*/ 24 w 137"/>
                <a:gd name="T29" fmla="*/ 245 h 469"/>
                <a:gd name="T30" fmla="*/ 33 w 137"/>
                <a:gd name="T31" fmla="*/ 250 h 469"/>
                <a:gd name="T32" fmla="*/ 39 w 137"/>
                <a:gd name="T33" fmla="*/ 306 h 469"/>
                <a:gd name="T34" fmla="*/ 47 w 137"/>
                <a:gd name="T35" fmla="*/ 360 h 469"/>
                <a:gd name="T36" fmla="*/ 48 w 137"/>
                <a:gd name="T37" fmla="*/ 394 h 469"/>
                <a:gd name="T38" fmla="*/ 32 w 137"/>
                <a:gd name="T39" fmla="*/ 416 h 469"/>
                <a:gd name="T40" fmla="*/ 14 w 137"/>
                <a:gd name="T41" fmla="*/ 420 h 469"/>
                <a:gd name="T42" fmla="*/ 16 w 137"/>
                <a:gd name="T43" fmla="*/ 428 h 469"/>
                <a:gd name="T44" fmla="*/ 45 w 137"/>
                <a:gd name="T45" fmla="*/ 425 h 469"/>
                <a:gd name="T46" fmla="*/ 56 w 137"/>
                <a:gd name="T47" fmla="*/ 421 h 469"/>
                <a:gd name="T48" fmla="*/ 63 w 137"/>
                <a:gd name="T49" fmla="*/ 426 h 469"/>
                <a:gd name="T50" fmla="*/ 75 w 137"/>
                <a:gd name="T51" fmla="*/ 419 h 469"/>
                <a:gd name="T52" fmla="*/ 76 w 137"/>
                <a:gd name="T53" fmla="*/ 401 h 469"/>
                <a:gd name="T54" fmla="*/ 74 w 137"/>
                <a:gd name="T55" fmla="*/ 380 h 469"/>
                <a:gd name="T56" fmla="*/ 78 w 137"/>
                <a:gd name="T57" fmla="*/ 350 h 469"/>
                <a:gd name="T58" fmla="*/ 78 w 137"/>
                <a:gd name="T59" fmla="*/ 326 h 469"/>
                <a:gd name="T60" fmla="*/ 76 w 137"/>
                <a:gd name="T61" fmla="*/ 303 h 469"/>
                <a:gd name="T62" fmla="*/ 76 w 137"/>
                <a:gd name="T63" fmla="*/ 288 h 469"/>
                <a:gd name="T64" fmla="*/ 84 w 137"/>
                <a:gd name="T65" fmla="*/ 331 h 469"/>
                <a:gd name="T66" fmla="*/ 89 w 137"/>
                <a:gd name="T67" fmla="*/ 382 h 469"/>
                <a:gd name="T68" fmla="*/ 96 w 137"/>
                <a:gd name="T69" fmla="*/ 413 h 469"/>
                <a:gd name="T70" fmla="*/ 99 w 137"/>
                <a:gd name="T71" fmla="*/ 427 h 469"/>
                <a:gd name="T72" fmla="*/ 95 w 137"/>
                <a:gd name="T73" fmla="*/ 445 h 469"/>
                <a:gd name="T74" fmla="*/ 98 w 137"/>
                <a:gd name="T75" fmla="*/ 469 h 469"/>
                <a:gd name="T76" fmla="*/ 120 w 137"/>
                <a:gd name="T77" fmla="*/ 454 h 469"/>
                <a:gd name="T78" fmla="*/ 122 w 137"/>
                <a:gd name="T79" fmla="*/ 430 h 469"/>
                <a:gd name="T80" fmla="*/ 125 w 137"/>
                <a:gd name="T81" fmla="*/ 411 h 469"/>
                <a:gd name="T82" fmla="*/ 125 w 137"/>
                <a:gd name="T83" fmla="*/ 385 h 469"/>
                <a:gd name="T84" fmla="*/ 121 w 137"/>
                <a:gd name="T85" fmla="*/ 338 h 469"/>
                <a:gd name="T86" fmla="*/ 116 w 137"/>
                <a:gd name="T87" fmla="*/ 282 h 469"/>
                <a:gd name="T88" fmla="*/ 115 w 137"/>
                <a:gd name="T89" fmla="*/ 252 h 469"/>
                <a:gd name="T90" fmla="*/ 130 w 137"/>
                <a:gd name="T91" fmla="*/ 246 h 469"/>
                <a:gd name="T92" fmla="*/ 124 w 137"/>
                <a:gd name="T93" fmla="*/ 211 h 469"/>
                <a:gd name="T94" fmla="*/ 117 w 137"/>
                <a:gd name="T95" fmla="*/ 175 h 469"/>
                <a:gd name="T96" fmla="*/ 119 w 137"/>
                <a:gd name="T97" fmla="*/ 151 h 469"/>
                <a:gd name="T98" fmla="*/ 131 w 137"/>
                <a:gd name="T99" fmla="*/ 120 h 469"/>
                <a:gd name="T100" fmla="*/ 132 w 137"/>
                <a:gd name="T101" fmla="*/ 85 h 469"/>
                <a:gd name="T102" fmla="*/ 111 w 137"/>
                <a:gd name="T103" fmla="*/ 78 h 469"/>
                <a:gd name="T104" fmla="*/ 100 w 137"/>
                <a:gd name="T105" fmla="*/ 65 h 469"/>
                <a:gd name="T106" fmla="*/ 96 w 137"/>
                <a:gd name="T107" fmla="*/ 60 h 469"/>
                <a:gd name="T108" fmla="*/ 97 w 137"/>
                <a:gd name="T109" fmla="*/ 52 h 469"/>
                <a:gd name="T110" fmla="*/ 103 w 137"/>
                <a:gd name="T111" fmla="*/ 44 h 469"/>
                <a:gd name="T112" fmla="*/ 104 w 137"/>
                <a:gd name="T113" fmla="*/ 19 h 469"/>
                <a:gd name="T114" fmla="*/ 80 w 137"/>
                <a:gd name="T115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469">
                  <a:moveTo>
                    <a:pt x="80" y="0"/>
                  </a:moveTo>
                  <a:cubicBezTo>
                    <a:pt x="71" y="0"/>
                    <a:pt x="57" y="9"/>
                    <a:pt x="57" y="23"/>
                  </a:cubicBezTo>
                  <a:cubicBezTo>
                    <a:pt x="57" y="37"/>
                    <a:pt x="58" y="43"/>
                    <a:pt x="59" y="48"/>
                  </a:cubicBezTo>
                  <a:cubicBezTo>
                    <a:pt x="60" y="52"/>
                    <a:pt x="62" y="52"/>
                    <a:pt x="62" y="52"/>
                  </a:cubicBezTo>
                  <a:cubicBezTo>
                    <a:pt x="62" y="52"/>
                    <a:pt x="61" y="61"/>
                    <a:pt x="64" y="63"/>
                  </a:cubicBezTo>
                  <a:cubicBezTo>
                    <a:pt x="67" y="66"/>
                    <a:pt x="68" y="66"/>
                    <a:pt x="68" y="69"/>
                  </a:cubicBezTo>
                  <a:cubicBezTo>
                    <a:pt x="68" y="72"/>
                    <a:pt x="66" y="75"/>
                    <a:pt x="63" y="78"/>
                  </a:cubicBezTo>
                  <a:cubicBezTo>
                    <a:pt x="61" y="81"/>
                    <a:pt x="50" y="84"/>
                    <a:pt x="44" y="86"/>
                  </a:cubicBezTo>
                  <a:cubicBezTo>
                    <a:pt x="37" y="89"/>
                    <a:pt x="33" y="92"/>
                    <a:pt x="29" y="100"/>
                  </a:cubicBezTo>
                  <a:cubicBezTo>
                    <a:pt x="26" y="107"/>
                    <a:pt x="21" y="117"/>
                    <a:pt x="14" y="123"/>
                  </a:cubicBezTo>
                  <a:cubicBezTo>
                    <a:pt x="8" y="130"/>
                    <a:pt x="0" y="140"/>
                    <a:pt x="2" y="150"/>
                  </a:cubicBezTo>
                  <a:cubicBezTo>
                    <a:pt x="5" y="159"/>
                    <a:pt x="18" y="167"/>
                    <a:pt x="26" y="163"/>
                  </a:cubicBezTo>
                  <a:cubicBezTo>
                    <a:pt x="33" y="159"/>
                    <a:pt x="36" y="158"/>
                    <a:pt x="36" y="158"/>
                  </a:cubicBezTo>
                  <a:cubicBezTo>
                    <a:pt x="36" y="158"/>
                    <a:pt x="31" y="180"/>
                    <a:pt x="29" y="201"/>
                  </a:cubicBezTo>
                  <a:cubicBezTo>
                    <a:pt x="27" y="223"/>
                    <a:pt x="21" y="244"/>
                    <a:pt x="24" y="245"/>
                  </a:cubicBezTo>
                  <a:cubicBezTo>
                    <a:pt x="28" y="247"/>
                    <a:pt x="33" y="250"/>
                    <a:pt x="33" y="250"/>
                  </a:cubicBezTo>
                  <a:cubicBezTo>
                    <a:pt x="33" y="250"/>
                    <a:pt x="34" y="280"/>
                    <a:pt x="39" y="306"/>
                  </a:cubicBezTo>
                  <a:cubicBezTo>
                    <a:pt x="44" y="332"/>
                    <a:pt x="46" y="344"/>
                    <a:pt x="47" y="360"/>
                  </a:cubicBezTo>
                  <a:cubicBezTo>
                    <a:pt x="48" y="376"/>
                    <a:pt x="49" y="387"/>
                    <a:pt x="48" y="394"/>
                  </a:cubicBezTo>
                  <a:cubicBezTo>
                    <a:pt x="47" y="400"/>
                    <a:pt x="38" y="413"/>
                    <a:pt x="32" y="416"/>
                  </a:cubicBezTo>
                  <a:cubicBezTo>
                    <a:pt x="27" y="418"/>
                    <a:pt x="18" y="418"/>
                    <a:pt x="14" y="420"/>
                  </a:cubicBezTo>
                  <a:cubicBezTo>
                    <a:pt x="10" y="421"/>
                    <a:pt x="7" y="426"/>
                    <a:pt x="16" y="428"/>
                  </a:cubicBezTo>
                  <a:cubicBezTo>
                    <a:pt x="25" y="429"/>
                    <a:pt x="41" y="427"/>
                    <a:pt x="45" y="425"/>
                  </a:cubicBezTo>
                  <a:cubicBezTo>
                    <a:pt x="49" y="424"/>
                    <a:pt x="56" y="421"/>
                    <a:pt x="56" y="421"/>
                  </a:cubicBezTo>
                  <a:cubicBezTo>
                    <a:pt x="56" y="421"/>
                    <a:pt x="54" y="426"/>
                    <a:pt x="63" y="426"/>
                  </a:cubicBezTo>
                  <a:cubicBezTo>
                    <a:pt x="73" y="426"/>
                    <a:pt x="74" y="425"/>
                    <a:pt x="75" y="419"/>
                  </a:cubicBezTo>
                  <a:cubicBezTo>
                    <a:pt x="75" y="413"/>
                    <a:pt x="75" y="405"/>
                    <a:pt x="76" y="401"/>
                  </a:cubicBezTo>
                  <a:cubicBezTo>
                    <a:pt x="78" y="397"/>
                    <a:pt x="71" y="386"/>
                    <a:pt x="74" y="380"/>
                  </a:cubicBezTo>
                  <a:cubicBezTo>
                    <a:pt x="78" y="375"/>
                    <a:pt x="81" y="359"/>
                    <a:pt x="78" y="350"/>
                  </a:cubicBezTo>
                  <a:cubicBezTo>
                    <a:pt x="75" y="341"/>
                    <a:pt x="79" y="332"/>
                    <a:pt x="78" y="326"/>
                  </a:cubicBezTo>
                  <a:cubicBezTo>
                    <a:pt x="77" y="320"/>
                    <a:pt x="76" y="312"/>
                    <a:pt x="76" y="303"/>
                  </a:cubicBezTo>
                  <a:cubicBezTo>
                    <a:pt x="76" y="294"/>
                    <a:pt x="76" y="288"/>
                    <a:pt x="76" y="288"/>
                  </a:cubicBezTo>
                  <a:cubicBezTo>
                    <a:pt x="76" y="288"/>
                    <a:pt x="82" y="322"/>
                    <a:pt x="84" y="331"/>
                  </a:cubicBezTo>
                  <a:cubicBezTo>
                    <a:pt x="86" y="340"/>
                    <a:pt x="89" y="372"/>
                    <a:pt x="89" y="382"/>
                  </a:cubicBezTo>
                  <a:cubicBezTo>
                    <a:pt x="89" y="392"/>
                    <a:pt x="96" y="405"/>
                    <a:pt x="96" y="413"/>
                  </a:cubicBezTo>
                  <a:cubicBezTo>
                    <a:pt x="97" y="422"/>
                    <a:pt x="97" y="427"/>
                    <a:pt x="99" y="427"/>
                  </a:cubicBezTo>
                  <a:cubicBezTo>
                    <a:pt x="102" y="427"/>
                    <a:pt x="97" y="437"/>
                    <a:pt x="95" y="445"/>
                  </a:cubicBezTo>
                  <a:cubicBezTo>
                    <a:pt x="94" y="452"/>
                    <a:pt x="88" y="469"/>
                    <a:pt x="98" y="469"/>
                  </a:cubicBezTo>
                  <a:cubicBezTo>
                    <a:pt x="109" y="469"/>
                    <a:pt x="120" y="465"/>
                    <a:pt x="120" y="454"/>
                  </a:cubicBezTo>
                  <a:cubicBezTo>
                    <a:pt x="121" y="444"/>
                    <a:pt x="119" y="434"/>
                    <a:pt x="122" y="430"/>
                  </a:cubicBezTo>
                  <a:cubicBezTo>
                    <a:pt x="125" y="426"/>
                    <a:pt x="125" y="417"/>
                    <a:pt x="125" y="411"/>
                  </a:cubicBezTo>
                  <a:cubicBezTo>
                    <a:pt x="124" y="406"/>
                    <a:pt x="126" y="396"/>
                    <a:pt x="125" y="385"/>
                  </a:cubicBezTo>
                  <a:cubicBezTo>
                    <a:pt x="123" y="373"/>
                    <a:pt x="123" y="353"/>
                    <a:pt x="121" y="338"/>
                  </a:cubicBezTo>
                  <a:cubicBezTo>
                    <a:pt x="118" y="323"/>
                    <a:pt x="117" y="300"/>
                    <a:pt x="116" y="282"/>
                  </a:cubicBezTo>
                  <a:cubicBezTo>
                    <a:pt x="114" y="264"/>
                    <a:pt x="113" y="255"/>
                    <a:pt x="115" y="252"/>
                  </a:cubicBezTo>
                  <a:cubicBezTo>
                    <a:pt x="117" y="250"/>
                    <a:pt x="127" y="247"/>
                    <a:pt x="130" y="246"/>
                  </a:cubicBezTo>
                  <a:cubicBezTo>
                    <a:pt x="133" y="246"/>
                    <a:pt x="127" y="227"/>
                    <a:pt x="124" y="211"/>
                  </a:cubicBezTo>
                  <a:cubicBezTo>
                    <a:pt x="122" y="196"/>
                    <a:pt x="119" y="186"/>
                    <a:pt x="117" y="175"/>
                  </a:cubicBezTo>
                  <a:cubicBezTo>
                    <a:pt x="114" y="164"/>
                    <a:pt x="114" y="159"/>
                    <a:pt x="119" y="151"/>
                  </a:cubicBezTo>
                  <a:cubicBezTo>
                    <a:pt x="123" y="143"/>
                    <a:pt x="129" y="138"/>
                    <a:pt x="131" y="120"/>
                  </a:cubicBezTo>
                  <a:cubicBezTo>
                    <a:pt x="134" y="102"/>
                    <a:pt x="137" y="90"/>
                    <a:pt x="132" y="85"/>
                  </a:cubicBezTo>
                  <a:cubicBezTo>
                    <a:pt x="127" y="81"/>
                    <a:pt x="118" y="83"/>
                    <a:pt x="111" y="78"/>
                  </a:cubicBezTo>
                  <a:cubicBezTo>
                    <a:pt x="104" y="72"/>
                    <a:pt x="103" y="66"/>
                    <a:pt x="100" y="65"/>
                  </a:cubicBezTo>
                  <a:cubicBezTo>
                    <a:pt x="97" y="64"/>
                    <a:pt x="96" y="64"/>
                    <a:pt x="96" y="60"/>
                  </a:cubicBezTo>
                  <a:cubicBezTo>
                    <a:pt x="96" y="56"/>
                    <a:pt x="97" y="52"/>
                    <a:pt x="97" y="52"/>
                  </a:cubicBezTo>
                  <a:cubicBezTo>
                    <a:pt x="97" y="52"/>
                    <a:pt x="102" y="49"/>
                    <a:pt x="103" y="44"/>
                  </a:cubicBezTo>
                  <a:cubicBezTo>
                    <a:pt x="104" y="39"/>
                    <a:pt x="105" y="27"/>
                    <a:pt x="104" y="19"/>
                  </a:cubicBezTo>
                  <a:cubicBezTo>
                    <a:pt x="102" y="11"/>
                    <a:pt x="95" y="0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8" name="Freeform 24"/>
            <p:cNvSpPr>
              <a:spLocks/>
            </p:cNvSpPr>
            <p:nvPr/>
          </p:nvSpPr>
          <p:spPr bwMode="auto">
            <a:xfrm>
              <a:off x="5040313" y="1809750"/>
              <a:ext cx="127000" cy="96837"/>
            </a:xfrm>
            <a:custGeom>
              <a:avLst/>
              <a:gdLst>
                <a:gd name="T0" fmla="*/ 2 w 34"/>
                <a:gd name="T1" fmla="*/ 12 h 26"/>
                <a:gd name="T2" fmla="*/ 0 w 34"/>
                <a:gd name="T3" fmla="*/ 15 h 26"/>
                <a:gd name="T4" fmla="*/ 1 w 34"/>
                <a:gd name="T5" fmla="*/ 26 h 26"/>
                <a:gd name="T6" fmla="*/ 8 w 34"/>
                <a:gd name="T7" fmla="*/ 15 h 26"/>
                <a:gd name="T8" fmla="*/ 14 w 34"/>
                <a:gd name="T9" fmla="*/ 20 h 26"/>
                <a:gd name="T10" fmla="*/ 15 w 34"/>
                <a:gd name="T11" fmla="*/ 25 h 26"/>
                <a:gd name="T12" fmla="*/ 34 w 34"/>
                <a:gd name="T13" fmla="*/ 4 h 26"/>
                <a:gd name="T14" fmla="*/ 31 w 34"/>
                <a:gd name="T15" fmla="*/ 0 h 26"/>
                <a:gd name="T16" fmla="*/ 9 w 34"/>
                <a:gd name="T17" fmla="*/ 14 h 26"/>
                <a:gd name="T18" fmla="*/ 2 w 34"/>
                <a:gd name="T1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6">
                  <a:moveTo>
                    <a:pt x="2" y="12"/>
                  </a:moveTo>
                  <a:cubicBezTo>
                    <a:pt x="1" y="13"/>
                    <a:pt x="1" y="14"/>
                    <a:pt x="0" y="15"/>
                  </a:cubicBezTo>
                  <a:cubicBezTo>
                    <a:pt x="1" y="19"/>
                    <a:pt x="1" y="23"/>
                    <a:pt x="1" y="26"/>
                  </a:cubicBezTo>
                  <a:cubicBezTo>
                    <a:pt x="7" y="23"/>
                    <a:pt x="4" y="16"/>
                    <a:pt x="8" y="15"/>
                  </a:cubicBezTo>
                  <a:cubicBezTo>
                    <a:pt x="13" y="15"/>
                    <a:pt x="13" y="17"/>
                    <a:pt x="14" y="20"/>
                  </a:cubicBezTo>
                  <a:cubicBezTo>
                    <a:pt x="15" y="22"/>
                    <a:pt x="15" y="25"/>
                    <a:pt x="15" y="25"/>
                  </a:cubicBezTo>
                  <a:cubicBezTo>
                    <a:pt x="15" y="25"/>
                    <a:pt x="30" y="9"/>
                    <a:pt x="34" y="4"/>
                  </a:cubicBezTo>
                  <a:cubicBezTo>
                    <a:pt x="32" y="3"/>
                    <a:pt x="31" y="2"/>
                    <a:pt x="31" y="0"/>
                  </a:cubicBezTo>
                  <a:cubicBezTo>
                    <a:pt x="26" y="5"/>
                    <a:pt x="15" y="14"/>
                    <a:pt x="9" y="14"/>
                  </a:cubicBezTo>
                  <a:cubicBezTo>
                    <a:pt x="6" y="14"/>
                    <a:pt x="4" y="13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29" name="Freeform 25"/>
            <p:cNvSpPr>
              <a:spLocks/>
            </p:cNvSpPr>
            <p:nvPr/>
          </p:nvSpPr>
          <p:spPr bwMode="auto">
            <a:xfrm>
              <a:off x="4975226" y="2073275"/>
              <a:ext cx="57150" cy="74612"/>
            </a:xfrm>
            <a:custGeom>
              <a:avLst/>
              <a:gdLst>
                <a:gd name="T0" fmla="*/ 7 w 15"/>
                <a:gd name="T1" fmla="*/ 1 h 20"/>
                <a:gd name="T2" fmla="*/ 15 w 15"/>
                <a:gd name="T3" fmla="*/ 0 h 20"/>
                <a:gd name="T4" fmla="*/ 8 w 15"/>
                <a:gd name="T5" fmla="*/ 11 h 20"/>
                <a:gd name="T6" fmla="*/ 8 w 15"/>
                <a:gd name="T7" fmla="*/ 18 h 20"/>
                <a:gd name="T8" fmla="*/ 2 w 15"/>
                <a:gd name="T9" fmla="*/ 20 h 20"/>
                <a:gd name="T10" fmla="*/ 2 w 15"/>
                <a:gd name="T11" fmla="*/ 9 h 20"/>
                <a:gd name="T12" fmla="*/ 7 w 15"/>
                <a:gd name="T13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0">
                  <a:moveTo>
                    <a:pt x="7" y="1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8" y="5"/>
                    <a:pt x="8" y="11"/>
                  </a:cubicBezTo>
                  <a:cubicBezTo>
                    <a:pt x="8" y="16"/>
                    <a:pt x="8" y="18"/>
                    <a:pt x="8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0" y="14"/>
                    <a:pt x="2" y="9"/>
                  </a:cubicBezTo>
                  <a:cubicBezTo>
                    <a:pt x="4" y="4"/>
                    <a:pt x="6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530" name="Freeform 26"/>
            <p:cNvSpPr>
              <a:spLocks/>
            </p:cNvSpPr>
            <p:nvPr/>
          </p:nvSpPr>
          <p:spPr bwMode="auto">
            <a:xfrm>
              <a:off x="4979988" y="2252663"/>
              <a:ext cx="22225" cy="65087"/>
            </a:xfrm>
            <a:custGeom>
              <a:avLst/>
              <a:gdLst>
                <a:gd name="T0" fmla="*/ 4 w 6"/>
                <a:gd name="T1" fmla="*/ 0 h 17"/>
                <a:gd name="T2" fmla="*/ 5 w 6"/>
                <a:gd name="T3" fmla="*/ 13 h 17"/>
                <a:gd name="T4" fmla="*/ 6 w 6"/>
                <a:gd name="T5" fmla="*/ 17 h 17"/>
                <a:gd name="T6" fmla="*/ 0 w 6"/>
                <a:gd name="T7" fmla="*/ 16 h 17"/>
                <a:gd name="T8" fmla="*/ 4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4" y="0"/>
                  </a:moveTo>
                  <a:cubicBezTo>
                    <a:pt x="4" y="0"/>
                    <a:pt x="5" y="9"/>
                    <a:pt x="5" y="13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8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531" name="Rectangle 12"/>
          <p:cNvSpPr/>
          <p:nvPr/>
        </p:nvSpPr>
        <p:spPr>
          <a:xfrm>
            <a:off x="8651233" y="2947544"/>
            <a:ext cx="2528721" cy="481946"/>
          </a:xfrm>
          <a:prstGeom prst="rect">
            <a:avLst/>
          </a:prstGeom>
          <a:solidFill>
            <a:srgbClr val="31859C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До </a:t>
            </a:r>
            <a:r>
              <a:rPr lang="ru-RU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25 </a:t>
            </a:r>
            <a:r>
              <a:rPr lang="ru-RU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000 000 руб.</a:t>
            </a:r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32" name="Flowchart: Manual Operation 13"/>
          <p:cNvSpPr/>
          <p:nvPr/>
        </p:nvSpPr>
        <p:spPr>
          <a:xfrm flipV="1">
            <a:off x="8617138" y="2644179"/>
            <a:ext cx="2528721" cy="306241"/>
          </a:xfrm>
          <a:prstGeom prst="flowChartManualOperation">
            <a:avLst/>
          </a:prstGeom>
          <a:solidFill>
            <a:srgbClr val="31859C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533" name="Elbow Connector 30"/>
          <p:cNvCxnSpPr/>
          <p:nvPr/>
        </p:nvCxnSpPr>
        <p:spPr>
          <a:xfrm rot="10800000">
            <a:off x="7445122" y="2570728"/>
            <a:ext cx="627724" cy="61010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51303" y="1536335"/>
            <a:ext cx="187704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6174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</a:p>
          <a:p>
            <a:pPr defTabSz="816174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Коммерциализация</a:t>
            </a:r>
          </a:p>
          <a:p>
            <a:pPr defTabSz="816174">
              <a:lnSpc>
                <a:spcPct val="150000"/>
              </a:lnSpc>
            </a:pP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3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14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523" y="1952377"/>
            <a:ext cx="115995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rgbClr val="30476C"/>
              </a:solidFill>
              <a:latin typeface="Roboto Slab"/>
            </a:endParaRPr>
          </a:p>
        </p:txBody>
      </p:sp>
      <p:sp>
        <p:nvSpPr>
          <p:cNvPr id="8" name="AutoShape 2" descr="Векторный герб Архангельской обасти (2 варианта) — Abal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6139" y="381341"/>
            <a:ext cx="251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5" dirty="0" smtClean="0">
                <a:solidFill>
                  <a:schemeClr val="bg1"/>
                </a:solidFill>
              </a:rPr>
              <a:t>ПРОГРАММА «СТАРТ»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613" name="object 24"/>
          <p:cNvGrpSpPr/>
          <p:nvPr/>
        </p:nvGrpSpPr>
        <p:grpSpPr>
          <a:xfrm>
            <a:off x="1203375" y="1427468"/>
            <a:ext cx="3465341" cy="4003064"/>
            <a:chOff x="0" y="0"/>
            <a:chExt cx="7552235" cy="8161613"/>
          </a:xfrm>
        </p:grpSpPr>
        <p:sp>
          <p:nvSpPr>
            <p:cNvPr id="614" name="object 25"/>
            <p:cNvSpPr/>
            <p:nvPr/>
          </p:nvSpPr>
          <p:spPr>
            <a:xfrm>
              <a:off x="791196" y="5392153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91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C5545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15" name="object 26"/>
            <p:cNvSpPr/>
            <p:nvPr/>
          </p:nvSpPr>
          <p:spPr>
            <a:xfrm>
              <a:off x="1255342" y="5664187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3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BC274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16" name="object 27"/>
            <p:cNvSpPr/>
            <p:nvPr/>
          </p:nvSpPr>
          <p:spPr>
            <a:xfrm>
              <a:off x="791194" y="5664187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38"/>
                  </a:lnTo>
                  <a:lnTo>
                    <a:pt x="464146" y="808799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14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17" name="object 28"/>
            <p:cNvSpPr/>
            <p:nvPr/>
          </p:nvSpPr>
          <p:spPr>
            <a:xfrm>
              <a:off x="1255342" y="620076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91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F0775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18" name="object 29"/>
            <p:cNvSpPr/>
            <p:nvPr/>
          </p:nvSpPr>
          <p:spPr>
            <a:xfrm>
              <a:off x="1719489" y="6473151"/>
              <a:ext cx="464184" cy="808355"/>
            </a:xfrm>
            <a:custGeom>
              <a:avLst/>
              <a:gdLst/>
              <a:ahLst/>
              <a:cxnLst/>
              <a:rect l="l" t="t" r="r" b="b"/>
              <a:pathLst>
                <a:path w="464185" h="808354">
                  <a:moveTo>
                    <a:pt x="464146" y="0"/>
                  </a:moveTo>
                  <a:lnTo>
                    <a:pt x="0" y="272961"/>
                  </a:lnTo>
                  <a:lnTo>
                    <a:pt x="0" y="808126"/>
                  </a:lnTo>
                  <a:lnTo>
                    <a:pt x="464146" y="53517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EA2E2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19" name="object 30"/>
            <p:cNvSpPr/>
            <p:nvPr/>
          </p:nvSpPr>
          <p:spPr>
            <a:xfrm>
              <a:off x="327047" y="6200457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79"/>
                  </a:lnTo>
                  <a:lnTo>
                    <a:pt x="928293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F0745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20" name="object 31"/>
            <p:cNvSpPr/>
            <p:nvPr/>
          </p:nvSpPr>
          <p:spPr>
            <a:xfrm>
              <a:off x="791196" y="6472479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C6585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21" name="object 32"/>
            <p:cNvSpPr/>
            <p:nvPr/>
          </p:nvSpPr>
          <p:spPr>
            <a:xfrm>
              <a:off x="327046" y="6472489"/>
              <a:ext cx="464184" cy="1689100"/>
            </a:xfrm>
            <a:custGeom>
              <a:avLst/>
              <a:gdLst/>
              <a:ahLst/>
              <a:cxnLst/>
              <a:rect l="l" t="t" r="r" b="b"/>
              <a:pathLst>
                <a:path w="464184" h="1689100">
                  <a:moveTo>
                    <a:pt x="0" y="0"/>
                  </a:moveTo>
                  <a:lnTo>
                    <a:pt x="0" y="1688503"/>
                  </a:lnTo>
                  <a:lnTo>
                    <a:pt x="464146" y="1688503"/>
                  </a:lnTo>
                  <a:lnTo>
                    <a:pt x="464146" y="272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564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22" name="object 33"/>
            <p:cNvSpPr/>
            <p:nvPr/>
          </p:nvSpPr>
          <p:spPr>
            <a:xfrm>
              <a:off x="0" y="4855894"/>
              <a:ext cx="327660" cy="728345"/>
            </a:xfrm>
            <a:custGeom>
              <a:avLst/>
              <a:gdLst/>
              <a:ahLst/>
              <a:cxnLst/>
              <a:rect l="l" t="t" r="r" b="b"/>
              <a:pathLst>
                <a:path w="327660" h="728345">
                  <a:moveTo>
                    <a:pt x="327050" y="0"/>
                  </a:moveTo>
                  <a:lnTo>
                    <a:pt x="0" y="192317"/>
                  </a:lnTo>
                  <a:lnTo>
                    <a:pt x="0" y="728165"/>
                  </a:lnTo>
                  <a:lnTo>
                    <a:pt x="327050" y="535838"/>
                  </a:lnTo>
                  <a:lnTo>
                    <a:pt x="327050" y="0"/>
                  </a:lnTo>
                  <a:close/>
                </a:path>
              </a:pathLst>
            </a:custGeom>
            <a:solidFill>
              <a:srgbClr val="BC274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23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6440" y="834197"/>
              <a:ext cx="2783243" cy="3016427"/>
            </a:xfrm>
            <a:prstGeom prst="rect">
              <a:avLst/>
            </a:prstGeom>
          </p:spPr>
        </p:pic>
        <p:sp>
          <p:nvSpPr>
            <p:cNvPr id="624" name="object 35"/>
            <p:cNvSpPr/>
            <p:nvPr/>
          </p:nvSpPr>
          <p:spPr>
            <a:xfrm>
              <a:off x="2390938" y="1864169"/>
              <a:ext cx="403225" cy="328930"/>
            </a:xfrm>
            <a:custGeom>
              <a:avLst/>
              <a:gdLst/>
              <a:ahLst/>
              <a:cxnLst/>
              <a:rect l="l" t="t" r="r" b="b"/>
              <a:pathLst>
                <a:path w="403225" h="328929">
                  <a:moveTo>
                    <a:pt x="250532" y="0"/>
                  </a:moveTo>
                  <a:lnTo>
                    <a:pt x="179390" y="7561"/>
                  </a:lnTo>
                  <a:lnTo>
                    <a:pt x="133961" y="17203"/>
                  </a:lnTo>
                  <a:lnTo>
                    <a:pt x="74221" y="43551"/>
                  </a:lnTo>
                  <a:lnTo>
                    <a:pt x="45848" y="73095"/>
                  </a:lnTo>
                  <a:lnTo>
                    <a:pt x="35811" y="98143"/>
                  </a:lnTo>
                  <a:lnTo>
                    <a:pt x="30457" y="105843"/>
                  </a:lnTo>
                  <a:lnTo>
                    <a:pt x="19755" y="114060"/>
                  </a:lnTo>
                  <a:lnTo>
                    <a:pt x="0" y="126466"/>
                  </a:lnTo>
                  <a:lnTo>
                    <a:pt x="7008" y="135188"/>
                  </a:lnTo>
                  <a:lnTo>
                    <a:pt x="38303" y="158135"/>
                  </a:lnTo>
                  <a:lnTo>
                    <a:pt x="52920" y="162217"/>
                  </a:lnTo>
                  <a:lnTo>
                    <a:pt x="68140" y="181300"/>
                  </a:lnTo>
                  <a:lnTo>
                    <a:pt x="101728" y="224161"/>
                  </a:lnTo>
                  <a:lnTo>
                    <a:pt x="135575" y="269212"/>
                  </a:lnTo>
                  <a:lnTo>
                    <a:pt x="151574" y="294868"/>
                  </a:lnTo>
                  <a:lnTo>
                    <a:pt x="155546" y="301967"/>
                  </a:lnTo>
                  <a:lnTo>
                    <a:pt x="178206" y="307841"/>
                  </a:lnTo>
                  <a:lnTo>
                    <a:pt x="238756" y="315649"/>
                  </a:lnTo>
                  <a:lnTo>
                    <a:pt x="356400" y="328549"/>
                  </a:lnTo>
                  <a:lnTo>
                    <a:pt x="361997" y="314898"/>
                  </a:lnTo>
                  <a:lnTo>
                    <a:pt x="374877" y="282238"/>
                  </a:lnTo>
                  <a:lnTo>
                    <a:pt x="389173" y="243006"/>
                  </a:lnTo>
                  <a:lnTo>
                    <a:pt x="399021" y="209638"/>
                  </a:lnTo>
                  <a:lnTo>
                    <a:pt x="402915" y="183342"/>
                  </a:lnTo>
                  <a:lnTo>
                    <a:pt x="402878" y="156017"/>
                  </a:lnTo>
                  <a:lnTo>
                    <a:pt x="388696" y="92100"/>
                  </a:lnTo>
                  <a:lnTo>
                    <a:pt x="340913" y="54190"/>
                  </a:lnTo>
                  <a:lnTo>
                    <a:pt x="320916" y="49263"/>
                  </a:lnTo>
                  <a:lnTo>
                    <a:pt x="304012" y="27537"/>
                  </a:lnTo>
                  <a:lnTo>
                    <a:pt x="284043" y="12377"/>
                  </a:lnTo>
                  <a:lnTo>
                    <a:pt x="264914" y="3345"/>
                  </a:lnTo>
                  <a:lnTo>
                    <a:pt x="250532" y="0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25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0940" y="1865411"/>
              <a:ext cx="224980" cy="192252"/>
            </a:xfrm>
            <a:prstGeom prst="rect">
              <a:avLst/>
            </a:prstGeom>
          </p:spPr>
        </p:pic>
        <p:pic>
          <p:nvPicPr>
            <p:cNvPr id="626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4895" y="1913737"/>
              <a:ext cx="139296" cy="152552"/>
            </a:xfrm>
            <a:prstGeom prst="rect">
              <a:avLst/>
            </a:prstGeom>
          </p:spPr>
        </p:pic>
        <p:pic>
          <p:nvPicPr>
            <p:cNvPr id="627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9032" y="1997529"/>
              <a:ext cx="390621" cy="405956"/>
            </a:xfrm>
            <a:prstGeom prst="rect">
              <a:avLst/>
            </a:prstGeom>
          </p:spPr>
        </p:pic>
        <p:pic>
          <p:nvPicPr>
            <p:cNvPr id="628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3371" y="2118906"/>
              <a:ext cx="115774" cy="189979"/>
            </a:xfrm>
            <a:prstGeom prst="rect">
              <a:avLst/>
            </a:prstGeom>
          </p:spPr>
        </p:pic>
        <p:sp>
          <p:nvSpPr>
            <p:cNvPr id="629" name="object 40"/>
            <p:cNvSpPr/>
            <p:nvPr/>
          </p:nvSpPr>
          <p:spPr>
            <a:xfrm>
              <a:off x="2408375" y="3222917"/>
              <a:ext cx="635635" cy="454025"/>
            </a:xfrm>
            <a:custGeom>
              <a:avLst/>
              <a:gdLst/>
              <a:ahLst/>
              <a:cxnLst/>
              <a:rect l="l" t="t" r="r" b="b"/>
              <a:pathLst>
                <a:path w="635635" h="454025">
                  <a:moveTo>
                    <a:pt x="404685" y="0"/>
                  </a:moveTo>
                  <a:lnTo>
                    <a:pt x="0" y="412953"/>
                  </a:lnTo>
                  <a:lnTo>
                    <a:pt x="6795" y="426900"/>
                  </a:lnTo>
                  <a:lnTo>
                    <a:pt x="21367" y="437035"/>
                  </a:lnTo>
                  <a:lnTo>
                    <a:pt x="46684" y="445289"/>
                  </a:lnTo>
                  <a:lnTo>
                    <a:pt x="85712" y="453593"/>
                  </a:lnTo>
                  <a:lnTo>
                    <a:pt x="635228" y="445719"/>
                  </a:lnTo>
                  <a:lnTo>
                    <a:pt x="621957" y="72453"/>
                  </a:lnTo>
                  <a:lnTo>
                    <a:pt x="404685" y="0"/>
                  </a:lnTo>
                  <a:close/>
                </a:path>
              </a:pathLst>
            </a:custGeom>
            <a:solidFill>
              <a:srgbClr val="6B85C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30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5901" y="2261854"/>
              <a:ext cx="1104531" cy="1126396"/>
            </a:xfrm>
            <a:prstGeom prst="rect">
              <a:avLst/>
            </a:prstGeom>
          </p:spPr>
        </p:pic>
        <p:sp>
          <p:nvSpPr>
            <p:cNvPr id="631" name="object 42"/>
            <p:cNvSpPr/>
            <p:nvPr/>
          </p:nvSpPr>
          <p:spPr>
            <a:xfrm>
              <a:off x="1960444" y="2848254"/>
              <a:ext cx="384810" cy="216535"/>
            </a:xfrm>
            <a:custGeom>
              <a:avLst/>
              <a:gdLst/>
              <a:ahLst/>
              <a:cxnLst/>
              <a:rect l="l" t="t" r="r" b="b"/>
              <a:pathLst>
                <a:path w="384810" h="216535">
                  <a:moveTo>
                    <a:pt x="384456" y="0"/>
                  </a:moveTo>
                  <a:lnTo>
                    <a:pt x="368578" y="36626"/>
                  </a:lnTo>
                  <a:lnTo>
                    <a:pt x="343942" y="74346"/>
                  </a:lnTo>
                  <a:lnTo>
                    <a:pt x="298314" y="111493"/>
                  </a:lnTo>
                  <a:lnTo>
                    <a:pt x="259000" y="128754"/>
                  </a:lnTo>
                  <a:lnTo>
                    <a:pt x="97656" y="165627"/>
                  </a:lnTo>
                  <a:lnTo>
                    <a:pt x="20941" y="185715"/>
                  </a:lnTo>
                  <a:lnTo>
                    <a:pt x="0" y="198111"/>
                  </a:lnTo>
                  <a:lnTo>
                    <a:pt x="12295" y="210311"/>
                  </a:lnTo>
                  <a:lnTo>
                    <a:pt x="46096" y="215298"/>
                  </a:lnTo>
                  <a:lnTo>
                    <a:pt x="106398" y="216295"/>
                  </a:lnTo>
                  <a:lnTo>
                    <a:pt x="164988" y="215132"/>
                  </a:lnTo>
                  <a:lnTo>
                    <a:pt x="230049" y="200376"/>
                  </a:lnTo>
                  <a:lnTo>
                    <a:pt x="294115" y="174985"/>
                  </a:lnTo>
                  <a:lnTo>
                    <a:pt x="355190" y="150029"/>
                  </a:lnTo>
                  <a:lnTo>
                    <a:pt x="382615" y="138074"/>
                  </a:lnTo>
                  <a:lnTo>
                    <a:pt x="384456" y="0"/>
                  </a:lnTo>
                  <a:close/>
                </a:path>
              </a:pathLst>
            </a:custGeom>
            <a:solidFill>
              <a:srgbClr val="436BB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32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8165" y="2634142"/>
              <a:ext cx="106235" cy="365683"/>
            </a:xfrm>
            <a:prstGeom prst="rect">
              <a:avLst/>
            </a:prstGeom>
          </p:spPr>
        </p:pic>
        <p:sp>
          <p:nvSpPr>
            <p:cNvPr id="633" name="object 44"/>
            <p:cNvSpPr/>
            <p:nvPr/>
          </p:nvSpPr>
          <p:spPr>
            <a:xfrm>
              <a:off x="2760331" y="2724112"/>
              <a:ext cx="370840" cy="453390"/>
            </a:xfrm>
            <a:custGeom>
              <a:avLst/>
              <a:gdLst/>
              <a:ahLst/>
              <a:cxnLst/>
              <a:rect l="l" t="t" r="r" b="b"/>
              <a:pathLst>
                <a:path w="370839" h="453389">
                  <a:moveTo>
                    <a:pt x="0" y="0"/>
                  </a:moveTo>
                  <a:lnTo>
                    <a:pt x="48364" y="30373"/>
                  </a:lnTo>
                  <a:lnTo>
                    <a:pt x="72699" y="78171"/>
                  </a:lnTo>
                  <a:lnTo>
                    <a:pt x="85620" y="125882"/>
                  </a:lnTo>
                  <a:lnTo>
                    <a:pt x="98364" y="184070"/>
                  </a:lnTo>
                  <a:lnTo>
                    <a:pt x="108000" y="245363"/>
                  </a:lnTo>
                  <a:lnTo>
                    <a:pt x="121044" y="290407"/>
                  </a:lnTo>
                  <a:lnTo>
                    <a:pt x="146412" y="328538"/>
                  </a:lnTo>
                  <a:lnTo>
                    <a:pt x="180510" y="359211"/>
                  </a:lnTo>
                  <a:lnTo>
                    <a:pt x="219746" y="381879"/>
                  </a:lnTo>
                  <a:lnTo>
                    <a:pt x="260527" y="395998"/>
                  </a:lnTo>
                  <a:lnTo>
                    <a:pt x="300078" y="405945"/>
                  </a:lnTo>
                  <a:lnTo>
                    <a:pt x="324708" y="415182"/>
                  </a:lnTo>
                  <a:lnTo>
                    <a:pt x="344722" y="429038"/>
                  </a:lnTo>
                  <a:lnTo>
                    <a:pt x="370420" y="452843"/>
                  </a:lnTo>
                  <a:lnTo>
                    <a:pt x="370420" y="434835"/>
                  </a:lnTo>
                  <a:lnTo>
                    <a:pt x="365832" y="420820"/>
                  </a:lnTo>
                  <a:lnTo>
                    <a:pt x="351474" y="405117"/>
                  </a:lnTo>
                  <a:lnTo>
                    <a:pt x="326460" y="386747"/>
                  </a:lnTo>
                  <a:lnTo>
                    <a:pt x="289902" y="364731"/>
                  </a:lnTo>
                  <a:lnTo>
                    <a:pt x="256290" y="343091"/>
                  </a:lnTo>
                  <a:lnTo>
                    <a:pt x="193725" y="275716"/>
                  </a:lnTo>
                  <a:lnTo>
                    <a:pt x="168867" y="237748"/>
                  </a:lnTo>
                  <a:lnTo>
                    <a:pt x="149947" y="189679"/>
                  </a:lnTo>
                  <a:lnTo>
                    <a:pt x="118427" y="83362"/>
                  </a:lnTo>
                  <a:lnTo>
                    <a:pt x="104182" y="43426"/>
                  </a:lnTo>
                  <a:lnTo>
                    <a:pt x="87098" y="21431"/>
                  </a:lnTo>
                  <a:lnTo>
                    <a:pt x="56071" y="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BB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34" name="object 45"/>
            <p:cNvSpPr/>
            <p:nvPr/>
          </p:nvSpPr>
          <p:spPr>
            <a:xfrm>
              <a:off x="2602165" y="2724112"/>
              <a:ext cx="158750" cy="464820"/>
            </a:xfrm>
            <a:custGeom>
              <a:avLst/>
              <a:gdLst/>
              <a:ahLst/>
              <a:cxnLst/>
              <a:rect l="l" t="t" r="r" b="b"/>
              <a:pathLst>
                <a:path w="158750" h="464820">
                  <a:moveTo>
                    <a:pt x="158165" y="0"/>
                  </a:moveTo>
                  <a:lnTo>
                    <a:pt x="94365" y="5143"/>
                  </a:lnTo>
                  <a:lnTo>
                    <a:pt x="28225" y="35413"/>
                  </a:lnTo>
                  <a:lnTo>
                    <a:pt x="8037" y="69263"/>
                  </a:lnTo>
                  <a:lnTo>
                    <a:pt x="0" y="110800"/>
                  </a:lnTo>
                  <a:lnTo>
                    <a:pt x="1381" y="156310"/>
                  </a:lnTo>
                  <a:lnTo>
                    <a:pt x="9450" y="202075"/>
                  </a:lnTo>
                  <a:lnTo>
                    <a:pt x="21474" y="244382"/>
                  </a:lnTo>
                  <a:lnTo>
                    <a:pt x="34721" y="279514"/>
                  </a:lnTo>
                  <a:lnTo>
                    <a:pt x="138176" y="464197"/>
                  </a:lnTo>
                  <a:lnTo>
                    <a:pt x="70446" y="281622"/>
                  </a:lnTo>
                  <a:lnTo>
                    <a:pt x="54503" y="233784"/>
                  </a:lnTo>
                  <a:lnTo>
                    <a:pt x="39677" y="187946"/>
                  </a:lnTo>
                  <a:lnTo>
                    <a:pt x="24815" y="139903"/>
                  </a:lnTo>
                  <a:lnTo>
                    <a:pt x="20476" y="91252"/>
                  </a:lnTo>
                  <a:lnTo>
                    <a:pt x="36252" y="52398"/>
                  </a:lnTo>
                  <a:lnTo>
                    <a:pt x="67532" y="23880"/>
                  </a:lnTo>
                  <a:lnTo>
                    <a:pt x="109707" y="6234"/>
                  </a:lnTo>
                  <a:lnTo>
                    <a:pt x="158165" y="0"/>
                  </a:lnTo>
                  <a:close/>
                </a:path>
              </a:pathLst>
            </a:custGeom>
            <a:solidFill>
              <a:srgbClr val="B3C5E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35" name="object 46"/>
            <p:cNvSpPr/>
            <p:nvPr/>
          </p:nvSpPr>
          <p:spPr>
            <a:xfrm>
              <a:off x="2565170" y="2254529"/>
              <a:ext cx="309880" cy="307340"/>
            </a:xfrm>
            <a:custGeom>
              <a:avLst/>
              <a:gdLst/>
              <a:ahLst/>
              <a:cxnLst/>
              <a:rect l="l" t="t" r="r" b="b"/>
              <a:pathLst>
                <a:path w="309880" h="307339">
                  <a:moveTo>
                    <a:pt x="279475" y="157911"/>
                  </a:moveTo>
                  <a:lnTo>
                    <a:pt x="98056" y="157911"/>
                  </a:lnTo>
                  <a:lnTo>
                    <a:pt x="141710" y="176227"/>
                  </a:lnTo>
                  <a:lnTo>
                    <a:pt x="173861" y="215987"/>
                  </a:lnTo>
                  <a:lnTo>
                    <a:pt x="196885" y="264012"/>
                  </a:lnTo>
                  <a:lnTo>
                    <a:pt x="213156" y="307124"/>
                  </a:lnTo>
                  <a:lnTo>
                    <a:pt x="267297" y="186398"/>
                  </a:lnTo>
                  <a:lnTo>
                    <a:pt x="279475" y="157911"/>
                  </a:lnTo>
                  <a:close/>
                </a:path>
                <a:path w="309880" h="307339">
                  <a:moveTo>
                    <a:pt x="40754" y="82169"/>
                  </a:moveTo>
                  <a:lnTo>
                    <a:pt x="18376" y="121843"/>
                  </a:lnTo>
                  <a:lnTo>
                    <a:pt x="8256" y="168935"/>
                  </a:lnTo>
                  <a:lnTo>
                    <a:pt x="0" y="214287"/>
                  </a:lnTo>
                  <a:lnTo>
                    <a:pt x="0" y="218541"/>
                  </a:lnTo>
                  <a:lnTo>
                    <a:pt x="44166" y="182689"/>
                  </a:lnTo>
                  <a:lnTo>
                    <a:pt x="69102" y="164423"/>
                  </a:lnTo>
                  <a:lnTo>
                    <a:pt x="84001" y="158059"/>
                  </a:lnTo>
                  <a:lnTo>
                    <a:pt x="98056" y="157911"/>
                  </a:lnTo>
                  <a:lnTo>
                    <a:pt x="279475" y="157911"/>
                  </a:lnTo>
                  <a:lnTo>
                    <a:pt x="291815" y="129044"/>
                  </a:lnTo>
                  <a:lnTo>
                    <a:pt x="117995" y="129044"/>
                  </a:lnTo>
                  <a:lnTo>
                    <a:pt x="86472" y="120664"/>
                  </a:lnTo>
                  <a:lnTo>
                    <a:pt x="62082" y="104668"/>
                  </a:lnTo>
                  <a:lnTo>
                    <a:pt x="46338" y="89141"/>
                  </a:lnTo>
                  <a:lnTo>
                    <a:pt x="40754" y="82169"/>
                  </a:lnTo>
                  <a:close/>
                </a:path>
                <a:path w="309880" h="307339">
                  <a:moveTo>
                    <a:pt x="249783" y="0"/>
                  </a:moveTo>
                  <a:lnTo>
                    <a:pt x="229131" y="50608"/>
                  </a:lnTo>
                  <a:lnTo>
                    <a:pt x="199663" y="92444"/>
                  </a:lnTo>
                  <a:lnTo>
                    <a:pt x="162308" y="120320"/>
                  </a:lnTo>
                  <a:lnTo>
                    <a:pt x="117995" y="129044"/>
                  </a:lnTo>
                  <a:lnTo>
                    <a:pt x="291815" y="129044"/>
                  </a:lnTo>
                  <a:lnTo>
                    <a:pt x="295381" y="120703"/>
                  </a:lnTo>
                  <a:lnTo>
                    <a:pt x="306441" y="87132"/>
                  </a:lnTo>
                  <a:lnTo>
                    <a:pt x="309511" y="62776"/>
                  </a:lnTo>
                  <a:lnTo>
                    <a:pt x="304095" y="45087"/>
                  </a:lnTo>
                  <a:lnTo>
                    <a:pt x="288901" y="26101"/>
                  </a:lnTo>
                  <a:lnTo>
                    <a:pt x="269079" y="9758"/>
                  </a:lnTo>
                  <a:lnTo>
                    <a:pt x="249783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36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61107" y="2476637"/>
              <a:ext cx="196465" cy="276466"/>
            </a:xfrm>
            <a:prstGeom prst="rect">
              <a:avLst/>
            </a:prstGeom>
          </p:spPr>
        </p:pic>
        <p:sp>
          <p:nvSpPr>
            <p:cNvPr id="637" name="object 48"/>
            <p:cNvSpPr/>
            <p:nvPr/>
          </p:nvSpPr>
          <p:spPr>
            <a:xfrm>
              <a:off x="2595154" y="2541321"/>
              <a:ext cx="37465" cy="86995"/>
            </a:xfrm>
            <a:custGeom>
              <a:avLst/>
              <a:gdLst/>
              <a:ahLst/>
              <a:cxnLst/>
              <a:rect l="l" t="t" r="r" b="b"/>
              <a:pathLst>
                <a:path w="37464" h="86995">
                  <a:moveTo>
                    <a:pt x="3657" y="0"/>
                  </a:moveTo>
                  <a:lnTo>
                    <a:pt x="3403" y="1930"/>
                  </a:lnTo>
                  <a:lnTo>
                    <a:pt x="3403" y="2387"/>
                  </a:lnTo>
                  <a:lnTo>
                    <a:pt x="2006" y="2768"/>
                  </a:lnTo>
                  <a:lnTo>
                    <a:pt x="0" y="3594"/>
                  </a:lnTo>
                  <a:lnTo>
                    <a:pt x="4330" y="33083"/>
                  </a:lnTo>
                  <a:lnTo>
                    <a:pt x="27927" y="86702"/>
                  </a:lnTo>
                  <a:lnTo>
                    <a:pt x="36868" y="82575"/>
                  </a:lnTo>
                  <a:lnTo>
                    <a:pt x="10515" y="28498"/>
                  </a:lnTo>
                  <a:lnTo>
                    <a:pt x="4787" y="317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38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84716" y="2534892"/>
              <a:ext cx="71526" cy="191896"/>
            </a:xfrm>
            <a:prstGeom prst="rect">
              <a:avLst/>
            </a:prstGeom>
          </p:spPr>
        </p:pic>
        <p:pic>
          <p:nvPicPr>
            <p:cNvPr id="639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76727" y="2502138"/>
              <a:ext cx="94692" cy="142382"/>
            </a:xfrm>
            <a:prstGeom prst="rect">
              <a:avLst/>
            </a:prstGeom>
          </p:spPr>
        </p:pic>
        <p:sp>
          <p:nvSpPr>
            <p:cNvPr id="640" name="object 51"/>
            <p:cNvSpPr/>
            <p:nvPr/>
          </p:nvSpPr>
          <p:spPr>
            <a:xfrm>
              <a:off x="956308" y="2489098"/>
              <a:ext cx="1235075" cy="1042669"/>
            </a:xfrm>
            <a:custGeom>
              <a:avLst/>
              <a:gdLst/>
              <a:ahLst/>
              <a:cxnLst/>
              <a:rect l="l" t="t" r="r" b="b"/>
              <a:pathLst>
                <a:path w="1235075" h="1042670">
                  <a:moveTo>
                    <a:pt x="173901" y="0"/>
                  </a:moveTo>
                  <a:lnTo>
                    <a:pt x="121597" y="34853"/>
                  </a:lnTo>
                  <a:lnTo>
                    <a:pt x="78594" y="66408"/>
                  </a:lnTo>
                  <a:lnTo>
                    <a:pt x="54702" y="103018"/>
                  </a:lnTo>
                  <a:lnTo>
                    <a:pt x="40130" y="145891"/>
                  </a:lnTo>
                  <a:lnTo>
                    <a:pt x="26975" y="196755"/>
                  </a:lnTo>
                  <a:lnTo>
                    <a:pt x="17881" y="246075"/>
                  </a:lnTo>
                  <a:lnTo>
                    <a:pt x="12137" y="324833"/>
                  </a:lnTo>
                  <a:lnTo>
                    <a:pt x="9271" y="385422"/>
                  </a:lnTo>
                  <a:lnTo>
                    <a:pt x="6543" y="454329"/>
                  </a:lnTo>
                  <a:lnTo>
                    <a:pt x="4174" y="523617"/>
                  </a:lnTo>
                  <a:lnTo>
                    <a:pt x="2191" y="591063"/>
                  </a:lnTo>
                  <a:lnTo>
                    <a:pt x="752" y="650634"/>
                  </a:lnTo>
                  <a:lnTo>
                    <a:pt x="90" y="690571"/>
                  </a:lnTo>
                  <a:lnTo>
                    <a:pt x="0" y="725830"/>
                  </a:lnTo>
                  <a:lnTo>
                    <a:pt x="600" y="762649"/>
                  </a:lnTo>
                  <a:lnTo>
                    <a:pt x="21650" y="819786"/>
                  </a:lnTo>
                  <a:lnTo>
                    <a:pt x="57048" y="842683"/>
                  </a:lnTo>
                  <a:lnTo>
                    <a:pt x="104668" y="859802"/>
                  </a:lnTo>
                  <a:lnTo>
                    <a:pt x="147778" y="869319"/>
                  </a:lnTo>
                  <a:lnTo>
                    <a:pt x="191084" y="874306"/>
                  </a:lnTo>
                  <a:lnTo>
                    <a:pt x="186956" y="903173"/>
                  </a:lnTo>
                  <a:lnTo>
                    <a:pt x="129424" y="943575"/>
                  </a:lnTo>
                  <a:lnTo>
                    <a:pt x="110748" y="968641"/>
                  </a:lnTo>
                  <a:lnTo>
                    <a:pt x="131380" y="988812"/>
                  </a:lnTo>
                  <a:lnTo>
                    <a:pt x="191769" y="1014526"/>
                  </a:lnTo>
                  <a:lnTo>
                    <a:pt x="351274" y="1036260"/>
                  </a:lnTo>
                  <a:lnTo>
                    <a:pt x="597638" y="1042531"/>
                  </a:lnTo>
                  <a:lnTo>
                    <a:pt x="823897" y="1040814"/>
                  </a:lnTo>
                  <a:lnTo>
                    <a:pt x="923086" y="1038580"/>
                  </a:lnTo>
                  <a:lnTo>
                    <a:pt x="863636" y="846467"/>
                  </a:lnTo>
                  <a:lnTo>
                    <a:pt x="849632" y="801575"/>
                  </a:lnTo>
                  <a:lnTo>
                    <a:pt x="835113" y="755396"/>
                  </a:lnTo>
                  <a:lnTo>
                    <a:pt x="825592" y="701078"/>
                  </a:lnTo>
                  <a:lnTo>
                    <a:pt x="207594" y="701078"/>
                  </a:lnTo>
                  <a:lnTo>
                    <a:pt x="200827" y="700004"/>
                  </a:lnTo>
                  <a:lnTo>
                    <a:pt x="185940" y="696610"/>
                  </a:lnTo>
                  <a:lnTo>
                    <a:pt x="171053" y="690641"/>
                  </a:lnTo>
                  <a:lnTo>
                    <a:pt x="164287" y="681837"/>
                  </a:lnTo>
                  <a:lnTo>
                    <a:pt x="164802" y="672124"/>
                  </a:lnTo>
                  <a:lnTo>
                    <a:pt x="168411" y="655713"/>
                  </a:lnTo>
                  <a:lnTo>
                    <a:pt x="178422" y="620007"/>
                  </a:lnTo>
                  <a:lnTo>
                    <a:pt x="197281" y="555371"/>
                  </a:lnTo>
                  <a:lnTo>
                    <a:pt x="824372" y="555371"/>
                  </a:lnTo>
                  <a:lnTo>
                    <a:pt x="825487" y="540943"/>
                  </a:lnTo>
                  <a:lnTo>
                    <a:pt x="1160897" y="540943"/>
                  </a:lnTo>
                  <a:lnTo>
                    <a:pt x="1184177" y="522301"/>
                  </a:lnTo>
                  <a:lnTo>
                    <a:pt x="1209105" y="485455"/>
                  </a:lnTo>
                  <a:lnTo>
                    <a:pt x="1220692" y="454329"/>
                  </a:lnTo>
                  <a:lnTo>
                    <a:pt x="987717" y="454329"/>
                  </a:lnTo>
                  <a:lnTo>
                    <a:pt x="958246" y="431948"/>
                  </a:lnTo>
                  <a:lnTo>
                    <a:pt x="921558" y="377347"/>
                  </a:lnTo>
                  <a:lnTo>
                    <a:pt x="890281" y="321715"/>
                  </a:lnTo>
                  <a:lnTo>
                    <a:pt x="877049" y="296240"/>
                  </a:lnTo>
                  <a:lnTo>
                    <a:pt x="731142" y="192637"/>
                  </a:lnTo>
                  <a:lnTo>
                    <a:pt x="653153" y="134977"/>
                  </a:lnTo>
                  <a:lnTo>
                    <a:pt x="616661" y="102446"/>
                  </a:lnTo>
                  <a:lnTo>
                    <a:pt x="598901" y="79044"/>
                  </a:lnTo>
                  <a:lnTo>
                    <a:pt x="374599" y="79044"/>
                  </a:lnTo>
                  <a:lnTo>
                    <a:pt x="173901" y="0"/>
                  </a:lnTo>
                  <a:close/>
                </a:path>
                <a:path w="1235075" h="1042670">
                  <a:moveTo>
                    <a:pt x="824372" y="555371"/>
                  </a:moveTo>
                  <a:lnTo>
                    <a:pt x="197281" y="555371"/>
                  </a:lnTo>
                  <a:lnTo>
                    <a:pt x="200665" y="563575"/>
                  </a:lnTo>
                  <a:lnTo>
                    <a:pt x="207851" y="584923"/>
                  </a:lnTo>
                  <a:lnTo>
                    <a:pt x="214394" y="614521"/>
                  </a:lnTo>
                  <a:lnTo>
                    <a:pt x="215849" y="647471"/>
                  </a:lnTo>
                  <a:lnTo>
                    <a:pt x="213784" y="673054"/>
                  </a:lnTo>
                  <a:lnTo>
                    <a:pt x="212236" y="687166"/>
                  </a:lnTo>
                  <a:lnTo>
                    <a:pt x="210430" y="694832"/>
                  </a:lnTo>
                  <a:lnTo>
                    <a:pt x="207594" y="701078"/>
                  </a:lnTo>
                  <a:lnTo>
                    <a:pt x="825592" y="701078"/>
                  </a:lnTo>
                  <a:lnTo>
                    <a:pt x="823763" y="690641"/>
                  </a:lnTo>
                  <a:lnTo>
                    <a:pt x="821550" y="620747"/>
                  </a:lnTo>
                  <a:lnTo>
                    <a:pt x="821550" y="620007"/>
                  </a:lnTo>
                  <a:lnTo>
                    <a:pt x="823705" y="564013"/>
                  </a:lnTo>
                  <a:lnTo>
                    <a:pt x="824372" y="555371"/>
                  </a:lnTo>
                  <a:close/>
                </a:path>
                <a:path w="1235075" h="1042670">
                  <a:moveTo>
                    <a:pt x="1160897" y="540943"/>
                  </a:moveTo>
                  <a:lnTo>
                    <a:pt x="825487" y="540943"/>
                  </a:lnTo>
                  <a:lnTo>
                    <a:pt x="856138" y="620007"/>
                  </a:lnTo>
                  <a:lnTo>
                    <a:pt x="879960" y="657961"/>
                  </a:lnTo>
                  <a:lnTo>
                    <a:pt x="909197" y="665245"/>
                  </a:lnTo>
                  <a:lnTo>
                    <a:pt x="956094" y="652297"/>
                  </a:lnTo>
                  <a:lnTo>
                    <a:pt x="1008067" y="632641"/>
                  </a:lnTo>
                  <a:lnTo>
                    <a:pt x="1050251" y="611570"/>
                  </a:lnTo>
                  <a:lnTo>
                    <a:pt x="1091407" y="587148"/>
                  </a:lnTo>
                  <a:lnTo>
                    <a:pt x="1140294" y="557441"/>
                  </a:lnTo>
                  <a:lnTo>
                    <a:pt x="1160897" y="540943"/>
                  </a:lnTo>
                  <a:close/>
                </a:path>
                <a:path w="1235075" h="1042670">
                  <a:moveTo>
                    <a:pt x="1173988" y="278371"/>
                  </a:moveTo>
                  <a:lnTo>
                    <a:pt x="1128460" y="292092"/>
                  </a:lnTo>
                  <a:lnTo>
                    <a:pt x="1090660" y="344814"/>
                  </a:lnTo>
                  <a:lnTo>
                    <a:pt x="1054476" y="391694"/>
                  </a:lnTo>
                  <a:lnTo>
                    <a:pt x="1016875" y="433806"/>
                  </a:lnTo>
                  <a:lnTo>
                    <a:pt x="987717" y="454329"/>
                  </a:lnTo>
                  <a:lnTo>
                    <a:pt x="1220692" y="454329"/>
                  </a:lnTo>
                  <a:lnTo>
                    <a:pt x="1222014" y="450779"/>
                  </a:lnTo>
                  <a:lnTo>
                    <a:pt x="1229842" y="422148"/>
                  </a:lnTo>
                  <a:lnTo>
                    <a:pt x="1234551" y="398176"/>
                  </a:lnTo>
                  <a:lnTo>
                    <a:pt x="1235008" y="378488"/>
                  </a:lnTo>
                  <a:lnTo>
                    <a:pt x="1216634" y="378488"/>
                  </a:lnTo>
                  <a:lnTo>
                    <a:pt x="1207478" y="377593"/>
                  </a:lnTo>
                  <a:lnTo>
                    <a:pt x="1174492" y="357585"/>
                  </a:lnTo>
                  <a:lnTo>
                    <a:pt x="1151275" y="322531"/>
                  </a:lnTo>
                  <a:lnTo>
                    <a:pt x="1150620" y="306552"/>
                  </a:lnTo>
                  <a:lnTo>
                    <a:pt x="1156591" y="294321"/>
                  </a:lnTo>
                  <a:lnTo>
                    <a:pt x="1164366" y="285503"/>
                  </a:lnTo>
                  <a:lnTo>
                    <a:pt x="1171110" y="280165"/>
                  </a:lnTo>
                  <a:lnTo>
                    <a:pt x="1173988" y="278371"/>
                  </a:lnTo>
                  <a:close/>
                </a:path>
                <a:path w="1235075" h="1042670">
                  <a:moveTo>
                    <a:pt x="1232649" y="356273"/>
                  </a:moveTo>
                  <a:lnTo>
                    <a:pt x="1223771" y="371825"/>
                  </a:lnTo>
                  <a:lnTo>
                    <a:pt x="1216634" y="378488"/>
                  </a:lnTo>
                  <a:lnTo>
                    <a:pt x="1235008" y="378488"/>
                  </a:lnTo>
                  <a:lnTo>
                    <a:pt x="1235041" y="377051"/>
                  </a:lnTo>
                  <a:lnTo>
                    <a:pt x="1233634" y="362006"/>
                  </a:lnTo>
                  <a:lnTo>
                    <a:pt x="1232649" y="356273"/>
                  </a:lnTo>
                  <a:close/>
                </a:path>
                <a:path w="1235075" h="1042670">
                  <a:moveTo>
                    <a:pt x="513999" y="36053"/>
                  </a:moveTo>
                  <a:lnTo>
                    <a:pt x="456399" y="70789"/>
                  </a:lnTo>
                  <a:lnTo>
                    <a:pt x="417520" y="75562"/>
                  </a:lnTo>
                  <a:lnTo>
                    <a:pt x="378681" y="78915"/>
                  </a:lnTo>
                  <a:lnTo>
                    <a:pt x="374599" y="79044"/>
                  </a:lnTo>
                  <a:lnTo>
                    <a:pt x="598901" y="79044"/>
                  </a:lnTo>
                  <a:lnTo>
                    <a:pt x="595249" y="74231"/>
                  </a:lnTo>
                  <a:lnTo>
                    <a:pt x="573059" y="52202"/>
                  </a:lnTo>
                  <a:lnTo>
                    <a:pt x="552637" y="45494"/>
                  </a:lnTo>
                  <a:lnTo>
                    <a:pt x="535134" y="44220"/>
                  </a:lnTo>
                  <a:lnTo>
                    <a:pt x="521703" y="38493"/>
                  </a:lnTo>
                  <a:lnTo>
                    <a:pt x="513999" y="36053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41" name="object 52"/>
            <p:cNvSpPr/>
            <p:nvPr/>
          </p:nvSpPr>
          <p:spPr>
            <a:xfrm>
              <a:off x="956183" y="2566781"/>
              <a:ext cx="1221740" cy="694055"/>
            </a:xfrm>
            <a:custGeom>
              <a:avLst/>
              <a:gdLst/>
              <a:ahLst/>
              <a:cxnLst/>
              <a:rect l="l" t="t" r="r" b="b"/>
              <a:pathLst>
                <a:path w="1221739" h="694054">
                  <a:moveTo>
                    <a:pt x="68173" y="0"/>
                  </a:moveTo>
                  <a:lnTo>
                    <a:pt x="40246" y="68211"/>
                  </a:lnTo>
                  <a:lnTo>
                    <a:pt x="27089" y="119075"/>
                  </a:lnTo>
                  <a:lnTo>
                    <a:pt x="17995" y="168402"/>
                  </a:lnTo>
                  <a:lnTo>
                    <a:pt x="12611" y="240449"/>
                  </a:lnTo>
                  <a:lnTo>
                    <a:pt x="9906" y="295846"/>
                  </a:lnTo>
                  <a:lnTo>
                    <a:pt x="7327" y="358559"/>
                  </a:lnTo>
                  <a:lnTo>
                    <a:pt x="4991" y="424370"/>
                  </a:lnTo>
                  <a:lnTo>
                    <a:pt x="2984" y="489115"/>
                  </a:lnTo>
                  <a:lnTo>
                    <a:pt x="1409" y="548576"/>
                  </a:lnTo>
                  <a:lnTo>
                    <a:pt x="381" y="598551"/>
                  </a:lnTo>
                  <a:lnTo>
                    <a:pt x="0" y="634847"/>
                  </a:lnTo>
                  <a:lnTo>
                    <a:pt x="11366" y="599287"/>
                  </a:lnTo>
                  <a:lnTo>
                    <a:pt x="22999" y="560285"/>
                  </a:lnTo>
                  <a:lnTo>
                    <a:pt x="33985" y="519620"/>
                  </a:lnTo>
                  <a:lnTo>
                    <a:pt x="43459" y="479044"/>
                  </a:lnTo>
                  <a:lnTo>
                    <a:pt x="50457" y="429856"/>
                  </a:lnTo>
                  <a:lnTo>
                    <a:pt x="53340" y="374484"/>
                  </a:lnTo>
                  <a:lnTo>
                    <a:pt x="53225" y="316788"/>
                  </a:lnTo>
                  <a:lnTo>
                    <a:pt x="51206" y="260692"/>
                  </a:lnTo>
                  <a:lnTo>
                    <a:pt x="45910" y="168833"/>
                  </a:lnTo>
                  <a:lnTo>
                    <a:pt x="44831" y="140868"/>
                  </a:lnTo>
                  <a:lnTo>
                    <a:pt x="48475" y="99136"/>
                  </a:lnTo>
                  <a:lnTo>
                    <a:pt x="56502" y="52908"/>
                  </a:lnTo>
                  <a:lnTo>
                    <a:pt x="64528" y="15430"/>
                  </a:lnTo>
                  <a:lnTo>
                    <a:pt x="68173" y="0"/>
                  </a:lnTo>
                  <a:close/>
                </a:path>
                <a:path w="1221739" h="694054">
                  <a:moveTo>
                    <a:pt x="217119" y="294068"/>
                  </a:moveTo>
                  <a:lnTo>
                    <a:pt x="216014" y="288912"/>
                  </a:lnTo>
                  <a:lnTo>
                    <a:pt x="214591" y="285203"/>
                  </a:lnTo>
                  <a:lnTo>
                    <a:pt x="217119" y="294068"/>
                  </a:lnTo>
                  <a:close/>
                </a:path>
                <a:path w="1221739" h="694054">
                  <a:moveTo>
                    <a:pt x="272199" y="505218"/>
                  </a:moveTo>
                  <a:lnTo>
                    <a:pt x="268211" y="469404"/>
                  </a:lnTo>
                  <a:lnTo>
                    <a:pt x="261188" y="447192"/>
                  </a:lnTo>
                  <a:lnTo>
                    <a:pt x="253263" y="420598"/>
                  </a:lnTo>
                  <a:lnTo>
                    <a:pt x="239407" y="372364"/>
                  </a:lnTo>
                  <a:lnTo>
                    <a:pt x="217119" y="294068"/>
                  </a:lnTo>
                  <a:lnTo>
                    <a:pt x="218719" y="301523"/>
                  </a:lnTo>
                  <a:lnTo>
                    <a:pt x="220395" y="325221"/>
                  </a:lnTo>
                  <a:lnTo>
                    <a:pt x="218719" y="362191"/>
                  </a:lnTo>
                  <a:lnTo>
                    <a:pt x="215303" y="397243"/>
                  </a:lnTo>
                  <a:lnTo>
                    <a:pt x="211937" y="420954"/>
                  </a:lnTo>
                  <a:lnTo>
                    <a:pt x="206629" y="444169"/>
                  </a:lnTo>
                  <a:lnTo>
                    <a:pt x="197396" y="477697"/>
                  </a:lnTo>
                  <a:lnTo>
                    <a:pt x="200494" y="485749"/>
                  </a:lnTo>
                  <a:lnTo>
                    <a:pt x="207175" y="505015"/>
                  </a:lnTo>
                  <a:lnTo>
                    <a:pt x="213575" y="528193"/>
                  </a:lnTo>
                  <a:lnTo>
                    <a:pt x="215798" y="547954"/>
                  </a:lnTo>
                  <a:lnTo>
                    <a:pt x="214376" y="566610"/>
                  </a:lnTo>
                  <a:lnTo>
                    <a:pt x="210756" y="607263"/>
                  </a:lnTo>
                  <a:lnTo>
                    <a:pt x="202145" y="623697"/>
                  </a:lnTo>
                  <a:lnTo>
                    <a:pt x="188391" y="619582"/>
                  </a:lnTo>
                  <a:lnTo>
                    <a:pt x="162204" y="613765"/>
                  </a:lnTo>
                  <a:lnTo>
                    <a:pt x="146596" y="610552"/>
                  </a:lnTo>
                  <a:lnTo>
                    <a:pt x="133477" y="608266"/>
                  </a:lnTo>
                  <a:lnTo>
                    <a:pt x="118821" y="610755"/>
                  </a:lnTo>
                  <a:lnTo>
                    <a:pt x="100241" y="618477"/>
                  </a:lnTo>
                  <a:lnTo>
                    <a:pt x="83324" y="627100"/>
                  </a:lnTo>
                  <a:lnTo>
                    <a:pt x="73685" y="632320"/>
                  </a:lnTo>
                  <a:lnTo>
                    <a:pt x="69926" y="643991"/>
                  </a:lnTo>
                  <a:lnTo>
                    <a:pt x="73393" y="650582"/>
                  </a:lnTo>
                  <a:lnTo>
                    <a:pt x="87591" y="652741"/>
                  </a:lnTo>
                  <a:lnTo>
                    <a:pt x="109702" y="650265"/>
                  </a:lnTo>
                  <a:lnTo>
                    <a:pt x="136931" y="642962"/>
                  </a:lnTo>
                  <a:lnTo>
                    <a:pt x="155448" y="638467"/>
                  </a:lnTo>
                  <a:lnTo>
                    <a:pt x="158673" y="643128"/>
                  </a:lnTo>
                  <a:lnTo>
                    <a:pt x="154825" y="654748"/>
                  </a:lnTo>
                  <a:lnTo>
                    <a:pt x="152057" y="671144"/>
                  </a:lnTo>
                  <a:lnTo>
                    <a:pt x="158686" y="685723"/>
                  </a:lnTo>
                  <a:lnTo>
                    <a:pt x="172326" y="693267"/>
                  </a:lnTo>
                  <a:lnTo>
                    <a:pt x="185204" y="693521"/>
                  </a:lnTo>
                  <a:lnTo>
                    <a:pt x="189509" y="686269"/>
                  </a:lnTo>
                  <a:lnTo>
                    <a:pt x="187794" y="676948"/>
                  </a:lnTo>
                  <a:lnTo>
                    <a:pt x="187617" y="669975"/>
                  </a:lnTo>
                  <a:lnTo>
                    <a:pt x="202971" y="649160"/>
                  </a:lnTo>
                  <a:lnTo>
                    <a:pt x="210820" y="646747"/>
                  </a:lnTo>
                  <a:lnTo>
                    <a:pt x="218617" y="642620"/>
                  </a:lnTo>
                  <a:lnTo>
                    <a:pt x="224612" y="638467"/>
                  </a:lnTo>
                  <a:lnTo>
                    <a:pt x="226758" y="636981"/>
                  </a:lnTo>
                  <a:lnTo>
                    <a:pt x="240258" y="626008"/>
                  </a:lnTo>
                  <a:lnTo>
                    <a:pt x="242976" y="623697"/>
                  </a:lnTo>
                  <a:lnTo>
                    <a:pt x="264083" y="605853"/>
                  </a:lnTo>
                  <a:lnTo>
                    <a:pt x="266280" y="589356"/>
                  </a:lnTo>
                  <a:lnTo>
                    <a:pt x="270268" y="550506"/>
                  </a:lnTo>
                  <a:lnTo>
                    <a:pt x="272199" y="505218"/>
                  </a:lnTo>
                  <a:close/>
                </a:path>
                <a:path w="1221739" h="694054">
                  <a:moveTo>
                    <a:pt x="1221549" y="375107"/>
                  </a:moveTo>
                  <a:lnTo>
                    <a:pt x="1203540" y="391337"/>
                  </a:lnTo>
                  <a:lnTo>
                    <a:pt x="1178013" y="416242"/>
                  </a:lnTo>
                  <a:lnTo>
                    <a:pt x="1148905" y="442099"/>
                  </a:lnTo>
                  <a:lnTo>
                    <a:pt x="1078788" y="478751"/>
                  </a:lnTo>
                  <a:lnTo>
                    <a:pt x="1020940" y="500240"/>
                  </a:lnTo>
                  <a:lnTo>
                    <a:pt x="964603" y="517817"/>
                  </a:lnTo>
                  <a:lnTo>
                    <a:pt x="927735" y="523697"/>
                  </a:lnTo>
                  <a:lnTo>
                    <a:pt x="902766" y="505053"/>
                  </a:lnTo>
                  <a:lnTo>
                    <a:pt x="875411" y="466902"/>
                  </a:lnTo>
                  <a:lnTo>
                    <a:pt x="853605" y="428091"/>
                  </a:lnTo>
                  <a:lnTo>
                    <a:pt x="845248" y="407530"/>
                  </a:lnTo>
                  <a:lnTo>
                    <a:pt x="832586" y="422706"/>
                  </a:lnTo>
                  <a:lnTo>
                    <a:pt x="826312" y="433578"/>
                  </a:lnTo>
                  <a:lnTo>
                    <a:pt x="824598" y="445350"/>
                  </a:lnTo>
                  <a:lnTo>
                    <a:pt x="825601" y="463270"/>
                  </a:lnTo>
                  <a:lnTo>
                    <a:pt x="856259" y="542328"/>
                  </a:lnTo>
                  <a:lnTo>
                    <a:pt x="880084" y="580288"/>
                  </a:lnTo>
                  <a:lnTo>
                    <a:pt x="909320" y="587565"/>
                  </a:lnTo>
                  <a:lnTo>
                    <a:pt x="956208" y="574624"/>
                  </a:lnTo>
                  <a:lnTo>
                    <a:pt x="1008189" y="554964"/>
                  </a:lnTo>
                  <a:lnTo>
                    <a:pt x="1050366" y="533895"/>
                  </a:lnTo>
                  <a:lnTo>
                    <a:pt x="1091526" y="509473"/>
                  </a:lnTo>
                  <a:lnTo>
                    <a:pt x="1140409" y="479767"/>
                  </a:lnTo>
                  <a:lnTo>
                    <a:pt x="1174788" y="454279"/>
                  </a:lnTo>
                  <a:lnTo>
                    <a:pt x="1212596" y="400418"/>
                  </a:lnTo>
                  <a:lnTo>
                    <a:pt x="1221549" y="375107"/>
                  </a:lnTo>
                  <a:close/>
                </a:path>
              </a:pathLst>
            </a:custGeom>
            <a:solidFill>
              <a:srgbClr val="CD203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42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43265" y="3297720"/>
              <a:ext cx="171881" cy="150783"/>
            </a:xfrm>
            <a:prstGeom prst="rect">
              <a:avLst/>
            </a:prstGeom>
          </p:spPr>
        </p:pic>
        <p:sp>
          <p:nvSpPr>
            <p:cNvPr id="643" name="object 54"/>
            <p:cNvSpPr/>
            <p:nvPr/>
          </p:nvSpPr>
          <p:spPr>
            <a:xfrm>
              <a:off x="1186870" y="3385205"/>
              <a:ext cx="704215" cy="197485"/>
            </a:xfrm>
            <a:custGeom>
              <a:avLst/>
              <a:gdLst/>
              <a:ahLst/>
              <a:cxnLst/>
              <a:rect l="l" t="t" r="r" b="b"/>
              <a:pathLst>
                <a:path w="704214" h="197485">
                  <a:moveTo>
                    <a:pt x="395278" y="0"/>
                  </a:moveTo>
                  <a:lnTo>
                    <a:pt x="339630" y="2202"/>
                  </a:lnTo>
                  <a:lnTo>
                    <a:pt x="274568" y="7504"/>
                  </a:lnTo>
                  <a:lnTo>
                    <a:pt x="241854" y="13710"/>
                  </a:lnTo>
                  <a:lnTo>
                    <a:pt x="231565" y="24814"/>
                  </a:lnTo>
                  <a:lnTo>
                    <a:pt x="233775" y="44810"/>
                  </a:lnTo>
                  <a:lnTo>
                    <a:pt x="214166" y="54520"/>
                  </a:lnTo>
                  <a:lnTo>
                    <a:pt x="164530" y="77118"/>
                  </a:lnTo>
                  <a:lnTo>
                    <a:pt x="98657" y="102809"/>
                  </a:lnTo>
                  <a:lnTo>
                    <a:pt x="30334" y="121798"/>
                  </a:lnTo>
                  <a:lnTo>
                    <a:pt x="0" y="134368"/>
                  </a:lnTo>
                  <a:lnTo>
                    <a:pt x="33894" y="167228"/>
                  </a:lnTo>
                  <a:lnTo>
                    <a:pt x="74630" y="181978"/>
                  </a:lnTo>
                  <a:lnTo>
                    <a:pt x="115564" y="191915"/>
                  </a:lnTo>
                  <a:lnTo>
                    <a:pt x="159554" y="197449"/>
                  </a:lnTo>
                  <a:lnTo>
                    <a:pt x="235506" y="194998"/>
                  </a:lnTo>
                  <a:lnTo>
                    <a:pt x="398578" y="180692"/>
                  </a:lnTo>
                  <a:lnTo>
                    <a:pt x="703929" y="150665"/>
                  </a:lnTo>
                  <a:lnTo>
                    <a:pt x="693383" y="137927"/>
                  </a:lnTo>
                  <a:lnTo>
                    <a:pt x="662861" y="107533"/>
                  </a:lnTo>
                  <a:lnTo>
                    <a:pt x="614036" y="71209"/>
                  </a:lnTo>
                  <a:lnTo>
                    <a:pt x="548583" y="40683"/>
                  </a:lnTo>
                  <a:lnTo>
                    <a:pt x="500195" y="23750"/>
                  </a:lnTo>
                  <a:lnTo>
                    <a:pt x="465333" y="11105"/>
                  </a:lnTo>
                  <a:lnTo>
                    <a:pt x="433770" y="3077"/>
                  </a:lnTo>
                  <a:lnTo>
                    <a:pt x="395278" y="0"/>
                  </a:lnTo>
                  <a:close/>
                </a:path>
              </a:pathLst>
            </a:custGeom>
            <a:solidFill>
              <a:srgbClr val="CD203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44" name="object 55"/>
            <p:cNvSpPr/>
            <p:nvPr/>
          </p:nvSpPr>
          <p:spPr>
            <a:xfrm>
              <a:off x="1191361" y="2732364"/>
              <a:ext cx="438784" cy="292100"/>
            </a:xfrm>
            <a:custGeom>
              <a:avLst/>
              <a:gdLst/>
              <a:ahLst/>
              <a:cxnLst/>
              <a:rect l="l" t="t" r="r" b="b"/>
              <a:pathLst>
                <a:path w="438785" h="292100">
                  <a:moveTo>
                    <a:pt x="418896" y="238861"/>
                  </a:moveTo>
                  <a:lnTo>
                    <a:pt x="416623" y="237045"/>
                  </a:lnTo>
                  <a:lnTo>
                    <a:pt x="400037" y="235254"/>
                  </a:lnTo>
                  <a:lnTo>
                    <a:pt x="363004" y="228206"/>
                  </a:lnTo>
                  <a:lnTo>
                    <a:pt x="316661" y="230441"/>
                  </a:lnTo>
                  <a:lnTo>
                    <a:pt x="271208" y="239623"/>
                  </a:lnTo>
                  <a:lnTo>
                    <a:pt x="236791" y="253479"/>
                  </a:lnTo>
                  <a:lnTo>
                    <a:pt x="194360" y="271208"/>
                  </a:lnTo>
                  <a:lnTo>
                    <a:pt x="145973" y="279336"/>
                  </a:lnTo>
                  <a:lnTo>
                    <a:pt x="95123" y="279692"/>
                  </a:lnTo>
                  <a:lnTo>
                    <a:pt x="45300" y="274129"/>
                  </a:lnTo>
                  <a:lnTo>
                    <a:pt x="0" y="264477"/>
                  </a:lnTo>
                  <a:lnTo>
                    <a:pt x="9715" y="273989"/>
                  </a:lnTo>
                  <a:lnTo>
                    <a:pt x="29400" y="282854"/>
                  </a:lnTo>
                  <a:lnTo>
                    <a:pt x="60121" y="289407"/>
                  </a:lnTo>
                  <a:lnTo>
                    <a:pt x="102984" y="291973"/>
                  </a:lnTo>
                  <a:lnTo>
                    <a:pt x="135382" y="291223"/>
                  </a:lnTo>
                  <a:lnTo>
                    <a:pt x="171500" y="288188"/>
                  </a:lnTo>
                  <a:lnTo>
                    <a:pt x="206603" y="281724"/>
                  </a:lnTo>
                  <a:lnTo>
                    <a:pt x="272757" y="256832"/>
                  </a:lnTo>
                  <a:lnTo>
                    <a:pt x="316407" y="248742"/>
                  </a:lnTo>
                  <a:lnTo>
                    <a:pt x="361188" y="244246"/>
                  </a:lnTo>
                  <a:lnTo>
                    <a:pt x="401408" y="241223"/>
                  </a:lnTo>
                  <a:lnTo>
                    <a:pt x="418896" y="238861"/>
                  </a:lnTo>
                  <a:close/>
                </a:path>
                <a:path w="438785" h="292100">
                  <a:moveTo>
                    <a:pt x="438480" y="10642"/>
                  </a:moveTo>
                  <a:lnTo>
                    <a:pt x="436206" y="8826"/>
                  </a:lnTo>
                  <a:lnTo>
                    <a:pt x="419608" y="7035"/>
                  </a:lnTo>
                  <a:lnTo>
                    <a:pt x="382587" y="0"/>
                  </a:lnTo>
                  <a:lnTo>
                    <a:pt x="336245" y="2222"/>
                  </a:lnTo>
                  <a:lnTo>
                    <a:pt x="290791" y="11417"/>
                  </a:lnTo>
                  <a:lnTo>
                    <a:pt x="256374" y="25260"/>
                  </a:lnTo>
                  <a:lnTo>
                    <a:pt x="213944" y="42976"/>
                  </a:lnTo>
                  <a:lnTo>
                    <a:pt x="165557" y="51104"/>
                  </a:lnTo>
                  <a:lnTo>
                    <a:pt x="114706" y="51473"/>
                  </a:lnTo>
                  <a:lnTo>
                    <a:pt x="64884" y="45910"/>
                  </a:lnTo>
                  <a:lnTo>
                    <a:pt x="19570" y="36258"/>
                  </a:lnTo>
                  <a:lnTo>
                    <a:pt x="29286" y="45770"/>
                  </a:lnTo>
                  <a:lnTo>
                    <a:pt x="48971" y="54635"/>
                  </a:lnTo>
                  <a:lnTo>
                    <a:pt x="79692" y="61188"/>
                  </a:lnTo>
                  <a:lnTo>
                    <a:pt x="122555" y="63754"/>
                  </a:lnTo>
                  <a:lnTo>
                    <a:pt x="154965" y="63004"/>
                  </a:lnTo>
                  <a:lnTo>
                    <a:pt x="191084" y="59969"/>
                  </a:lnTo>
                  <a:lnTo>
                    <a:pt x="226187" y="53505"/>
                  </a:lnTo>
                  <a:lnTo>
                    <a:pt x="292328" y="28600"/>
                  </a:lnTo>
                  <a:lnTo>
                    <a:pt x="335978" y="20510"/>
                  </a:lnTo>
                  <a:lnTo>
                    <a:pt x="380758" y="16014"/>
                  </a:lnTo>
                  <a:lnTo>
                    <a:pt x="420979" y="13004"/>
                  </a:lnTo>
                  <a:lnTo>
                    <a:pt x="438480" y="106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45" name="object 56"/>
            <p:cNvSpPr/>
            <p:nvPr/>
          </p:nvSpPr>
          <p:spPr>
            <a:xfrm>
              <a:off x="1195373" y="2859655"/>
              <a:ext cx="419100" cy="64135"/>
            </a:xfrm>
            <a:custGeom>
              <a:avLst/>
              <a:gdLst/>
              <a:ahLst/>
              <a:cxnLst/>
              <a:rect l="l" t="t" r="r" b="b"/>
              <a:pathLst>
                <a:path w="419100" h="64135">
                  <a:moveTo>
                    <a:pt x="363000" y="0"/>
                  </a:moveTo>
                  <a:lnTo>
                    <a:pt x="316664" y="2224"/>
                  </a:lnTo>
                  <a:lnTo>
                    <a:pt x="271201" y="11409"/>
                  </a:lnTo>
                  <a:lnTo>
                    <a:pt x="236791" y="25251"/>
                  </a:lnTo>
                  <a:lnTo>
                    <a:pt x="194359" y="42981"/>
                  </a:lnTo>
                  <a:lnTo>
                    <a:pt x="145973" y="51111"/>
                  </a:lnTo>
                  <a:lnTo>
                    <a:pt x="95124" y="51477"/>
                  </a:lnTo>
                  <a:lnTo>
                    <a:pt x="45302" y="45915"/>
                  </a:lnTo>
                  <a:lnTo>
                    <a:pt x="0" y="36262"/>
                  </a:lnTo>
                  <a:lnTo>
                    <a:pt x="9715" y="45776"/>
                  </a:lnTo>
                  <a:lnTo>
                    <a:pt x="29394" y="54648"/>
                  </a:lnTo>
                  <a:lnTo>
                    <a:pt x="60121" y="61201"/>
                  </a:lnTo>
                  <a:lnTo>
                    <a:pt x="102984" y="63757"/>
                  </a:lnTo>
                  <a:lnTo>
                    <a:pt x="135378" y="63008"/>
                  </a:lnTo>
                  <a:lnTo>
                    <a:pt x="171494" y="59981"/>
                  </a:lnTo>
                  <a:lnTo>
                    <a:pt x="206600" y="53508"/>
                  </a:lnTo>
                  <a:lnTo>
                    <a:pt x="272746" y="28608"/>
                  </a:lnTo>
                  <a:lnTo>
                    <a:pt x="316391" y="20517"/>
                  </a:lnTo>
                  <a:lnTo>
                    <a:pt x="361185" y="16022"/>
                  </a:lnTo>
                  <a:lnTo>
                    <a:pt x="401408" y="12995"/>
                  </a:lnTo>
                  <a:lnTo>
                    <a:pt x="418893" y="10641"/>
                  </a:lnTo>
                  <a:lnTo>
                    <a:pt x="416618" y="8822"/>
                  </a:lnTo>
                  <a:lnTo>
                    <a:pt x="400024" y="7039"/>
                  </a:lnTo>
                  <a:lnTo>
                    <a:pt x="363000" y="0"/>
                  </a:lnTo>
                  <a:close/>
                </a:path>
              </a:pathLst>
            </a:custGeom>
            <a:solidFill>
              <a:srgbClr val="23427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46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4704" y="1924631"/>
              <a:ext cx="832853" cy="962558"/>
            </a:xfrm>
            <a:prstGeom prst="rect">
              <a:avLst/>
            </a:prstGeom>
          </p:spPr>
        </p:pic>
        <p:pic>
          <p:nvPicPr>
            <p:cNvPr id="647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33015" y="2606002"/>
              <a:ext cx="224257" cy="280225"/>
            </a:xfrm>
            <a:prstGeom prst="rect">
              <a:avLst/>
            </a:prstGeom>
          </p:spPr>
        </p:pic>
        <p:pic>
          <p:nvPicPr>
            <p:cNvPr id="648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6647" y="1931921"/>
              <a:ext cx="134480" cy="256908"/>
            </a:xfrm>
            <a:prstGeom prst="rect">
              <a:avLst/>
            </a:prstGeom>
          </p:spPr>
        </p:pic>
        <p:sp>
          <p:nvSpPr>
            <p:cNvPr id="649" name="object 60"/>
            <p:cNvSpPr/>
            <p:nvPr/>
          </p:nvSpPr>
          <p:spPr>
            <a:xfrm>
              <a:off x="1274812" y="1924761"/>
              <a:ext cx="161925" cy="225425"/>
            </a:xfrm>
            <a:custGeom>
              <a:avLst/>
              <a:gdLst/>
              <a:ahLst/>
              <a:cxnLst/>
              <a:rect l="l" t="t" r="r" b="b"/>
              <a:pathLst>
                <a:path w="161925" h="225425">
                  <a:moveTo>
                    <a:pt x="133134" y="0"/>
                  </a:moveTo>
                  <a:lnTo>
                    <a:pt x="100495" y="20019"/>
                  </a:lnTo>
                  <a:lnTo>
                    <a:pt x="70904" y="44297"/>
                  </a:lnTo>
                  <a:lnTo>
                    <a:pt x="37260" y="99415"/>
                  </a:lnTo>
                  <a:lnTo>
                    <a:pt x="21628" y="158419"/>
                  </a:lnTo>
                  <a:lnTo>
                    <a:pt x="20268" y="176274"/>
                  </a:lnTo>
                  <a:lnTo>
                    <a:pt x="17562" y="189145"/>
                  </a:lnTo>
                  <a:lnTo>
                    <a:pt x="11482" y="203262"/>
                  </a:lnTo>
                  <a:lnTo>
                    <a:pt x="0" y="224853"/>
                  </a:lnTo>
                  <a:lnTo>
                    <a:pt x="4290" y="218795"/>
                  </a:lnTo>
                  <a:lnTo>
                    <a:pt x="15054" y="201139"/>
                  </a:lnTo>
                  <a:lnTo>
                    <a:pt x="29130" y="172657"/>
                  </a:lnTo>
                  <a:lnTo>
                    <a:pt x="43357" y="134124"/>
                  </a:lnTo>
                  <a:lnTo>
                    <a:pt x="58141" y="94979"/>
                  </a:lnTo>
                  <a:lnTo>
                    <a:pt x="100431" y="37434"/>
                  </a:lnTo>
                  <a:lnTo>
                    <a:pt x="138758" y="11562"/>
                  </a:lnTo>
                  <a:lnTo>
                    <a:pt x="161861" y="2438"/>
                  </a:lnTo>
                  <a:lnTo>
                    <a:pt x="147221" y="866"/>
                  </a:lnTo>
                  <a:lnTo>
                    <a:pt x="133134" y="0"/>
                  </a:lnTo>
                  <a:close/>
                </a:path>
              </a:pathLst>
            </a:custGeom>
            <a:solidFill>
              <a:srgbClr val="436BB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50" name="object 6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18742" y="1934804"/>
              <a:ext cx="187477" cy="232930"/>
            </a:xfrm>
            <a:prstGeom prst="rect">
              <a:avLst/>
            </a:prstGeom>
          </p:spPr>
        </p:pic>
        <p:sp>
          <p:nvSpPr>
            <p:cNvPr id="651" name="object 62"/>
            <p:cNvSpPr/>
            <p:nvPr/>
          </p:nvSpPr>
          <p:spPr>
            <a:xfrm>
              <a:off x="1376373" y="1948561"/>
              <a:ext cx="191770" cy="213360"/>
            </a:xfrm>
            <a:custGeom>
              <a:avLst/>
              <a:gdLst/>
              <a:ahLst/>
              <a:cxnLst/>
              <a:rect l="l" t="t" r="r" b="b"/>
              <a:pathLst>
                <a:path w="191769" h="213360">
                  <a:moveTo>
                    <a:pt x="163144" y="0"/>
                  </a:moveTo>
                  <a:lnTo>
                    <a:pt x="124839" y="17124"/>
                  </a:lnTo>
                  <a:lnTo>
                    <a:pt x="88658" y="40716"/>
                  </a:lnTo>
                  <a:lnTo>
                    <a:pt x="49650" y="92181"/>
                  </a:lnTo>
                  <a:lnTo>
                    <a:pt x="28168" y="149313"/>
                  </a:lnTo>
                  <a:lnTo>
                    <a:pt x="25020" y="166943"/>
                  </a:lnTo>
                  <a:lnTo>
                    <a:pt x="21037" y="179479"/>
                  </a:lnTo>
                  <a:lnTo>
                    <a:pt x="13577" y="192915"/>
                  </a:lnTo>
                  <a:lnTo>
                    <a:pt x="0" y="213245"/>
                  </a:lnTo>
                  <a:lnTo>
                    <a:pt x="4875" y="207648"/>
                  </a:lnTo>
                  <a:lnTo>
                    <a:pt x="17354" y="191160"/>
                  </a:lnTo>
                  <a:lnTo>
                    <a:pt x="34214" y="164232"/>
                  </a:lnTo>
                  <a:lnTo>
                    <a:pt x="52235" y="127317"/>
                  </a:lnTo>
                  <a:lnTo>
                    <a:pt x="70878" y="89857"/>
                  </a:lnTo>
                  <a:lnTo>
                    <a:pt x="118732" y="36849"/>
                  </a:lnTo>
                  <a:lnTo>
                    <a:pt x="162060" y="13997"/>
                  </a:lnTo>
                  <a:lnTo>
                    <a:pt x="191617" y="7035"/>
                  </a:lnTo>
                  <a:lnTo>
                    <a:pt x="163144" y="0"/>
                  </a:lnTo>
                  <a:close/>
                </a:path>
              </a:pathLst>
            </a:custGeom>
            <a:solidFill>
              <a:srgbClr val="436BB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52" name="object 63"/>
            <p:cNvSpPr/>
            <p:nvPr/>
          </p:nvSpPr>
          <p:spPr>
            <a:xfrm>
              <a:off x="1337868" y="2874988"/>
              <a:ext cx="497840" cy="367665"/>
            </a:xfrm>
            <a:custGeom>
              <a:avLst/>
              <a:gdLst/>
              <a:ahLst/>
              <a:cxnLst/>
              <a:rect l="l" t="t" r="r" b="b"/>
              <a:pathLst>
                <a:path w="497839" h="367664">
                  <a:moveTo>
                    <a:pt x="479550" y="0"/>
                  </a:moveTo>
                  <a:lnTo>
                    <a:pt x="110565" y="71107"/>
                  </a:lnTo>
                  <a:lnTo>
                    <a:pt x="76452" y="104000"/>
                  </a:lnTo>
                  <a:lnTo>
                    <a:pt x="1395" y="344296"/>
                  </a:lnTo>
                  <a:lnTo>
                    <a:pt x="0" y="354778"/>
                  </a:lnTo>
                  <a:lnTo>
                    <a:pt x="2668" y="362629"/>
                  </a:lnTo>
                  <a:lnTo>
                    <a:pt x="8857" y="367089"/>
                  </a:lnTo>
                  <a:lnTo>
                    <a:pt x="18020" y="367398"/>
                  </a:lnTo>
                  <a:lnTo>
                    <a:pt x="387005" y="296290"/>
                  </a:lnTo>
                  <a:lnTo>
                    <a:pt x="421118" y="263397"/>
                  </a:lnTo>
                  <a:lnTo>
                    <a:pt x="496175" y="23088"/>
                  </a:lnTo>
                  <a:lnTo>
                    <a:pt x="497570" y="12608"/>
                  </a:lnTo>
                  <a:lnTo>
                    <a:pt x="494901" y="4762"/>
                  </a:lnTo>
                  <a:lnTo>
                    <a:pt x="488713" y="307"/>
                  </a:lnTo>
                  <a:lnTo>
                    <a:pt x="4795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53" name="object 6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01786" y="2549332"/>
              <a:ext cx="334485" cy="323049"/>
            </a:xfrm>
            <a:prstGeom prst="rect">
              <a:avLst/>
            </a:prstGeom>
          </p:spPr>
        </p:pic>
        <p:pic>
          <p:nvPicPr>
            <p:cNvPr id="654" name="object 6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3134" y="2986275"/>
              <a:ext cx="654430" cy="339616"/>
            </a:xfrm>
            <a:prstGeom prst="rect">
              <a:avLst/>
            </a:prstGeom>
          </p:spPr>
        </p:pic>
        <p:sp>
          <p:nvSpPr>
            <p:cNvPr id="655" name="object 66"/>
            <p:cNvSpPr/>
            <p:nvPr/>
          </p:nvSpPr>
          <p:spPr>
            <a:xfrm>
              <a:off x="1357222" y="3166440"/>
              <a:ext cx="93980" cy="54610"/>
            </a:xfrm>
            <a:custGeom>
              <a:avLst/>
              <a:gdLst/>
              <a:ahLst/>
              <a:cxnLst/>
              <a:rect l="l" t="t" r="r" b="b"/>
              <a:pathLst>
                <a:path w="93980" h="54610">
                  <a:moveTo>
                    <a:pt x="91401" y="0"/>
                  </a:moveTo>
                  <a:lnTo>
                    <a:pt x="64998" y="18402"/>
                  </a:lnTo>
                  <a:lnTo>
                    <a:pt x="0" y="47243"/>
                  </a:lnTo>
                  <a:lnTo>
                    <a:pt x="5283" y="54076"/>
                  </a:lnTo>
                  <a:lnTo>
                    <a:pt x="67373" y="24422"/>
                  </a:lnTo>
                  <a:lnTo>
                    <a:pt x="93433" y="4432"/>
                  </a:lnTo>
                  <a:lnTo>
                    <a:pt x="92163" y="2984"/>
                  </a:lnTo>
                  <a:lnTo>
                    <a:pt x="91160" y="2095"/>
                  </a:lnTo>
                  <a:lnTo>
                    <a:pt x="91490" y="1765"/>
                  </a:lnTo>
                  <a:lnTo>
                    <a:pt x="92697" y="228"/>
                  </a:lnTo>
                  <a:lnTo>
                    <a:pt x="91401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56" name="object 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52152" y="3125035"/>
              <a:ext cx="220984" cy="149567"/>
            </a:xfrm>
            <a:prstGeom prst="rect">
              <a:avLst/>
            </a:prstGeom>
          </p:spPr>
        </p:pic>
        <p:sp>
          <p:nvSpPr>
            <p:cNvPr id="657" name="object 68"/>
            <p:cNvSpPr/>
            <p:nvPr/>
          </p:nvSpPr>
          <p:spPr>
            <a:xfrm>
              <a:off x="1360613" y="3199066"/>
              <a:ext cx="76835" cy="48895"/>
            </a:xfrm>
            <a:custGeom>
              <a:avLst/>
              <a:gdLst/>
              <a:ahLst/>
              <a:cxnLst/>
              <a:rect l="l" t="t" r="r" b="b"/>
              <a:pathLst>
                <a:path w="76834" h="48895">
                  <a:moveTo>
                    <a:pt x="76327" y="0"/>
                  </a:moveTo>
                  <a:lnTo>
                    <a:pt x="47663" y="21628"/>
                  </a:lnTo>
                  <a:lnTo>
                    <a:pt x="21158" y="32893"/>
                  </a:lnTo>
                  <a:lnTo>
                    <a:pt x="7454" y="38888"/>
                  </a:lnTo>
                  <a:lnTo>
                    <a:pt x="2171" y="41628"/>
                  </a:lnTo>
                  <a:lnTo>
                    <a:pt x="927" y="43129"/>
                  </a:lnTo>
                  <a:lnTo>
                    <a:pt x="0" y="45211"/>
                  </a:lnTo>
                  <a:lnTo>
                    <a:pt x="3746" y="48882"/>
                  </a:lnTo>
                  <a:lnTo>
                    <a:pt x="41100" y="32686"/>
                  </a:lnTo>
                  <a:lnTo>
                    <a:pt x="72631" y="6769"/>
                  </a:lnTo>
                  <a:lnTo>
                    <a:pt x="76327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58" name="object 6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40510" y="3126788"/>
              <a:ext cx="108089" cy="54355"/>
            </a:xfrm>
            <a:prstGeom prst="rect">
              <a:avLst/>
            </a:prstGeom>
          </p:spPr>
        </p:pic>
        <p:pic>
          <p:nvPicPr>
            <p:cNvPr id="659" name="object 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25651" y="2001199"/>
              <a:ext cx="296280" cy="584696"/>
            </a:xfrm>
            <a:prstGeom prst="rect">
              <a:avLst/>
            </a:prstGeom>
          </p:spPr>
        </p:pic>
        <p:pic>
          <p:nvPicPr>
            <p:cNvPr id="660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77615" y="2303640"/>
              <a:ext cx="102550" cy="162813"/>
            </a:xfrm>
            <a:prstGeom prst="rect">
              <a:avLst/>
            </a:prstGeom>
          </p:spPr>
        </p:pic>
        <p:pic>
          <p:nvPicPr>
            <p:cNvPr id="661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99273" y="3659337"/>
              <a:ext cx="3380867" cy="545795"/>
            </a:xfrm>
            <a:prstGeom prst="rect">
              <a:avLst/>
            </a:prstGeom>
          </p:spPr>
        </p:pic>
        <p:sp>
          <p:nvSpPr>
            <p:cNvPr id="662" name="object 73"/>
            <p:cNvSpPr/>
            <p:nvPr/>
          </p:nvSpPr>
          <p:spPr>
            <a:xfrm>
              <a:off x="1517966" y="3604906"/>
              <a:ext cx="1176655" cy="316230"/>
            </a:xfrm>
            <a:custGeom>
              <a:avLst/>
              <a:gdLst/>
              <a:ahLst/>
              <a:cxnLst/>
              <a:rect l="l" t="t" r="r" b="b"/>
              <a:pathLst>
                <a:path w="1176655" h="316229">
                  <a:moveTo>
                    <a:pt x="484733" y="0"/>
                  </a:moveTo>
                  <a:lnTo>
                    <a:pt x="0" y="38455"/>
                  </a:lnTo>
                  <a:lnTo>
                    <a:pt x="679538" y="316014"/>
                  </a:lnTo>
                  <a:lnTo>
                    <a:pt x="1176375" y="181838"/>
                  </a:lnTo>
                  <a:lnTo>
                    <a:pt x="484733" y="0"/>
                  </a:lnTo>
                  <a:close/>
                </a:path>
              </a:pathLst>
            </a:custGeom>
            <a:solidFill>
              <a:srgbClr val="BBBDC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63" name="object 74"/>
            <p:cNvSpPr/>
            <p:nvPr/>
          </p:nvSpPr>
          <p:spPr>
            <a:xfrm>
              <a:off x="1516988" y="3643363"/>
              <a:ext cx="680720" cy="332105"/>
            </a:xfrm>
            <a:custGeom>
              <a:avLst/>
              <a:gdLst/>
              <a:ahLst/>
              <a:cxnLst/>
              <a:rect l="l" t="t" r="r" b="b"/>
              <a:pathLst>
                <a:path w="680719" h="332104">
                  <a:moveTo>
                    <a:pt x="977" y="0"/>
                  </a:moveTo>
                  <a:lnTo>
                    <a:pt x="0" y="37731"/>
                  </a:lnTo>
                  <a:lnTo>
                    <a:pt x="677672" y="331977"/>
                  </a:lnTo>
                  <a:lnTo>
                    <a:pt x="680516" y="27755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64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194661" y="3784978"/>
              <a:ext cx="516115" cy="190360"/>
            </a:xfrm>
            <a:prstGeom prst="rect">
              <a:avLst/>
            </a:prstGeom>
          </p:spPr>
        </p:pic>
        <p:sp>
          <p:nvSpPr>
            <p:cNvPr id="665" name="object 76"/>
            <p:cNvSpPr/>
            <p:nvPr/>
          </p:nvSpPr>
          <p:spPr>
            <a:xfrm>
              <a:off x="1981775" y="3045358"/>
              <a:ext cx="1000125" cy="740410"/>
            </a:xfrm>
            <a:custGeom>
              <a:avLst/>
              <a:gdLst/>
              <a:ahLst/>
              <a:cxnLst/>
              <a:rect l="l" t="t" r="r" b="b"/>
              <a:pathLst>
                <a:path w="1000125" h="740410">
                  <a:moveTo>
                    <a:pt x="285642" y="0"/>
                  </a:moveTo>
                  <a:lnTo>
                    <a:pt x="240108" y="12571"/>
                  </a:lnTo>
                  <a:lnTo>
                    <a:pt x="208833" y="48298"/>
                  </a:lnTo>
                  <a:lnTo>
                    <a:pt x="5049" y="497636"/>
                  </a:lnTo>
                  <a:lnTo>
                    <a:pt x="0" y="522275"/>
                  </a:lnTo>
                  <a:lnTo>
                    <a:pt x="6538" y="543812"/>
                  </a:lnTo>
                  <a:lnTo>
                    <a:pt x="22329" y="560575"/>
                  </a:lnTo>
                  <a:lnTo>
                    <a:pt x="45041" y="570890"/>
                  </a:lnTo>
                  <a:lnTo>
                    <a:pt x="701466" y="739749"/>
                  </a:lnTo>
                  <a:lnTo>
                    <a:pt x="726835" y="740126"/>
                  </a:lnTo>
                  <a:lnTo>
                    <a:pt x="750497" y="730124"/>
                  </a:lnTo>
                  <a:lnTo>
                    <a:pt x="769964" y="712676"/>
                  </a:lnTo>
                  <a:lnTo>
                    <a:pt x="782746" y="690714"/>
                  </a:lnTo>
                  <a:lnTo>
                    <a:pt x="996131" y="114858"/>
                  </a:lnTo>
                  <a:lnTo>
                    <a:pt x="999866" y="89369"/>
                  </a:lnTo>
                  <a:lnTo>
                    <a:pt x="992832" y="66619"/>
                  </a:lnTo>
                  <a:lnTo>
                    <a:pt x="976336" y="49863"/>
                  </a:lnTo>
                  <a:lnTo>
                    <a:pt x="951681" y="42354"/>
                  </a:lnTo>
                  <a:lnTo>
                    <a:pt x="28564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66" name="object 7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95754" y="3060494"/>
              <a:ext cx="958164" cy="613549"/>
            </a:xfrm>
            <a:prstGeom prst="rect">
              <a:avLst/>
            </a:prstGeom>
          </p:spPr>
        </p:pic>
        <p:sp>
          <p:nvSpPr>
            <p:cNvPr id="667" name="object 78"/>
            <p:cNvSpPr/>
            <p:nvPr/>
          </p:nvSpPr>
          <p:spPr>
            <a:xfrm>
              <a:off x="2850361" y="341956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68" name="object 7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37878" y="3419561"/>
              <a:ext cx="112471" cy="303517"/>
            </a:xfrm>
            <a:prstGeom prst="rect">
              <a:avLst/>
            </a:prstGeom>
          </p:spPr>
        </p:pic>
        <p:pic>
          <p:nvPicPr>
            <p:cNvPr id="669" name="object 8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15845" y="3087659"/>
              <a:ext cx="734504" cy="672426"/>
            </a:xfrm>
            <a:prstGeom prst="rect">
              <a:avLst/>
            </a:prstGeom>
          </p:spPr>
        </p:pic>
        <p:sp>
          <p:nvSpPr>
            <p:cNvPr id="670" name="object 81"/>
            <p:cNvSpPr/>
            <p:nvPr/>
          </p:nvSpPr>
          <p:spPr>
            <a:xfrm>
              <a:off x="1714079" y="3620922"/>
              <a:ext cx="899794" cy="239395"/>
            </a:xfrm>
            <a:custGeom>
              <a:avLst/>
              <a:gdLst/>
              <a:ahLst/>
              <a:cxnLst/>
              <a:rect l="l" t="t" r="r" b="b"/>
              <a:pathLst>
                <a:path w="899794" h="239395">
                  <a:moveTo>
                    <a:pt x="288099" y="0"/>
                  </a:moveTo>
                  <a:lnTo>
                    <a:pt x="0" y="30289"/>
                  </a:lnTo>
                  <a:lnTo>
                    <a:pt x="586003" y="238988"/>
                  </a:lnTo>
                  <a:lnTo>
                    <a:pt x="899477" y="158788"/>
                  </a:lnTo>
                  <a:lnTo>
                    <a:pt x="288099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71" name="object 82"/>
            <p:cNvSpPr/>
            <p:nvPr/>
          </p:nvSpPr>
          <p:spPr>
            <a:xfrm>
              <a:off x="891028" y="2871279"/>
              <a:ext cx="154305" cy="527050"/>
            </a:xfrm>
            <a:custGeom>
              <a:avLst/>
              <a:gdLst/>
              <a:ahLst/>
              <a:cxnLst/>
              <a:rect l="l" t="t" r="r" b="b"/>
              <a:pathLst>
                <a:path w="154305" h="527050">
                  <a:moveTo>
                    <a:pt x="38519" y="0"/>
                  </a:moveTo>
                  <a:lnTo>
                    <a:pt x="0" y="89014"/>
                  </a:lnTo>
                  <a:lnTo>
                    <a:pt x="26034" y="112687"/>
                  </a:lnTo>
                  <a:lnTo>
                    <a:pt x="45669" y="385229"/>
                  </a:lnTo>
                  <a:lnTo>
                    <a:pt x="153708" y="526808"/>
                  </a:lnTo>
                  <a:lnTo>
                    <a:pt x="38519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72" name="object 8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09013" y="3518862"/>
              <a:ext cx="400037" cy="250494"/>
            </a:xfrm>
            <a:prstGeom prst="rect">
              <a:avLst/>
            </a:prstGeom>
          </p:spPr>
        </p:pic>
        <p:sp>
          <p:nvSpPr>
            <p:cNvPr id="673" name="object 84"/>
            <p:cNvSpPr/>
            <p:nvPr/>
          </p:nvSpPr>
          <p:spPr>
            <a:xfrm>
              <a:off x="2017584" y="3623018"/>
              <a:ext cx="100965" cy="92075"/>
            </a:xfrm>
            <a:custGeom>
              <a:avLst/>
              <a:gdLst/>
              <a:ahLst/>
              <a:cxnLst/>
              <a:rect l="l" t="t" r="r" b="b"/>
              <a:pathLst>
                <a:path w="100964" h="92075">
                  <a:moveTo>
                    <a:pt x="69972" y="18580"/>
                  </a:moveTo>
                  <a:lnTo>
                    <a:pt x="28956" y="18580"/>
                  </a:lnTo>
                  <a:lnTo>
                    <a:pt x="39712" y="30175"/>
                  </a:lnTo>
                  <a:lnTo>
                    <a:pt x="44145" y="84340"/>
                  </a:lnTo>
                  <a:lnTo>
                    <a:pt x="57785" y="92036"/>
                  </a:lnTo>
                  <a:lnTo>
                    <a:pt x="57785" y="59550"/>
                  </a:lnTo>
                  <a:lnTo>
                    <a:pt x="51308" y="24066"/>
                  </a:lnTo>
                  <a:lnTo>
                    <a:pt x="77771" y="24066"/>
                  </a:lnTo>
                  <a:lnTo>
                    <a:pt x="69972" y="18580"/>
                  </a:lnTo>
                  <a:close/>
                </a:path>
                <a:path w="100964" h="92075">
                  <a:moveTo>
                    <a:pt x="0" y="0"/>
                  </a:moveTo>
                  <a:lnTo>
                    <a:pt x="27000" y="34162"/>
                  </a:lnTo>
                  <a:lnTo>
                    <a:pt x="25539" y="41757"/>
                  </a:lnTo>
                  <a:lnTo>
                    <a:pt x="23164" y="52209"/>
                  </a:lnTo>
                  <a:lnTo>
                    <a:pt x="23101" y="56184"/>
                  </a:lnTo>
                  <a:lnTo>
                    <a:pt x="23368" y="61213"/>
                  </a:lnTo>
                  <a:lnTo>
                    <a:pt x="30010" y="34607"/>
                  </a:lnTo>
                  <a:lnTo>
                    <a:pt x="28956" y="18580"/>
                  </a:lnTo>
                  <a:lnTo>
                    <a:pt x="69972" y="18580"/>
                  </a:lnTo>
                  <a:lnTo>
                    <a:pt x="53200" y="6781"/>
                  </a:lnTo>
                  <a:lnTo>
                    <a:pt x="0" y="0"/>
                  </a:lnTo>
                  <a:close/>
                </a:path>
                <a:path w="100964" h="92075">
                  <a:moveTo>
                    <a:pt x="77771" y="24066"/>
                  </a:moveTo>
                  <a:lnTo>
                    <a:pt x="51308" y="24066"/>
                  </a:lnTo>
                  <a:lnTo>
                    <a:pt x="100520" y="52362"/>
                  </a:lnTo>
                  <a:lnTo>
                    <a:pt x="99136" y="45377"/>
                  </a:lnTo>
                  <a:lnTo>
                    <a:pt x="97612" y="38023"/>
                  </a:lnTo>
                  <a:lnTo>
                    <a:pt x="77771" y="24066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74" name="object 8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805025" y="3644973"/>
              <a:ext cx="480733" cy="213944"/>
            </a:xfrm>
            <a:prstGeom prst="rect">
              <a:avLst/>
            </a:prstGeom>
          </p:spPr>
        </p:pic>
        <p:sp>
          <p:nvSpPr>
            <p:cNvPr id="675" name="object 86"/>
            <p:cNvSpPr/>
            <p:nvPr/>
          </p:nvSpPr>
          <p:spPr>
            <a:xfrm>
              <a:off x="1819351" y="3697272"/>
              <a:ext cx="261620" cy="146050"/>
            </a:xfrm>
            <a:custGeom>
              <a:avLst/>
              <a:gdLst/>
              <a:ahLst/>
              <a:cxnLst/>
              <a:rect l="l" t="t" r="r" b="b"/>
              <a:pathLst>
                <a:path w="261619" h="146050">
                  <a:moveTo>
                    <a:pt x="194424" y="122707"/>
                  </a:moveTo>
                  <a:lnTo>
                    <a:pt x="178511" y="89509"/>
                  </a:lnTo>
                  <a:lnTo>
                    <a:pt x="175831" y="83908"/>
                  </a:lnTo>
                  <a:lnTo>
                    <a:pt x="175298" y="82816"/>
                  </a:lnTo>
                  <a:lnTo>
                    <a:pt x="171373" y="82524"/>
                  </a:lnTo>
                  <a:lnTo>
                    <a:pt x="161455" y="81940"/>
                  </a:lnTo>
                  <a:lnTo>
                    <a:pt x="148374" y="81419"/>
                  </a:lnTo>
                  <a:lnTo>
                    <a:pt x="134950" y="81381"/>
                  </a:lnTo>
                  <a:lnTo>
                    <a:pt x="72097" y="83032"/>
                  </a:lnTo>
                  <a:lnTo>
                    <a:pt x="53987" y="83908"/>
                  </a:lnTo>
                  <a:lnTo>
                    <a:pt x="42214" y="82956"/>
                  </a:lnTo>
                  <a:lnTo>
                    <a:pt x="28117" y="79603"/>
                  </a:lnTo>
                  <a:lnTo>
                    <a:pt x="13957" y="75095"/>
                  </a:lnTo>
                  <a:lnTo>
                    <a:pt x="1955" y="70700"/>
                  </a:lnTo>
                  <a:lnTo>
                    <a:pt x="863" y="80492"/>
                  </a:lnTo>
                  <a:lnTo>
                    <a:pt x="39217" y="98259"/>
                  </a:lnTo>
                  <a:lnTo>
                    <a:pt x="56896" y="99834"/>
                  </a:lnTo>
                  <a:lnTo>
                    <a:pt x="74383" y="98831"/>
                  </a:lnTo>
                  <a:lnTo>
                    <a:pt x="91465" y="96177"/>
                  </a:lnTo>
                  <a:lnTo>
                    <a:pt x="121018" y="90182"/>
                  </a:lnTo>
                  <a:lnTo>
                    <a:pt x="131787" y="89509"/>
                  </a:lnTo>
                  <a:lnTo>
                    <a:pt x="146037" y="90868"/>
                  </a:lnTo>
                  <a:lnTo>
                    <a:pt x="169519" y="94462"/>
                  </a:lnTo>
                  <a:lnTo>
                    <a:pt x="184708" y="119341"/>
                  </a:lnTo>
                  <a:lnTo>
                    <a:pt x="181571" y="119837"/>
                  </a:lnTo>
                  <a:lnTo>
                    <a:pt x="174129" y="121081"/>
                  </a:lnTo>
                  <a:lnTo>
                    <a:pt x="165354" y="122745"/>
                  </a:lnTo>
                  <a:lnTo>
                    <a:pt x="158229" y="124447"/>
                  </a:lnTo>
                  <a:lnTo>
                    <a:pt x="151155" y="126593"/>
                  </a:lnTo>
                  <a:lnTo>
                    <a:pt x="143370" y="114706"/>
                  </a:lnTo>
                  <a:lnTo>
                    <a:pt x="135369" y="100787"/>
                  </a:lnTo>
                  <a:lnTo>
                    <a:pt x="124574" y="95986"/>
                  </a:lnTo>
                  <a:lnTo>
                    <a:pt x="121335" y="97040"/>
                  </a:lnTo>
                  <a:lnTo>
                    <a:pt x="118656" y="98729"/>
                  </a:lnTo>
                  <a:lnTo>
                    <a:pt x="137490" y="127342"/>
                  </a:lnTo>
                  <a:lnTo>
                    <a:pt x="159410" y="134937"/>
                  </a:lnTo>
                  <a:lnTo>
                    <a:pt x="183299" y="126593"/>
                  </a:lnTo>
                  <a:lnTo>
                    <a:pt x="194424" y="122707"/>
                  </a:lnTo>
                  <a:close/>
                </a:path>
                <a:path w="261619" h="146050">
                  <a:moveTo>
                    <a:pt x="227723" y="139166"/>
                  </a:moveTo>
                  <a:lnTo>
                    <a:pt x="182181" y="18554"/>
                  </a:lnTo>
                  <a:lnTo>
                    <a:pt x="178816" y="37109"/>
                  </a:lnTo>
                  <a:lnTo>
                    <a:pt x="222504" y="145542"/>
                  </a:lnTo>
                  <a:lnTo>
                    <a:pt x="227723" y="139166"/>
                  </a:lnTo>
                  <a:close/>
                </a:path>
                <a:path w="261619" h="146050">
                  <a:moveTo>
                    <a:pt x="261493" y="121208"/>
                  </a:moveTo>
                  <a:lnTo>
                    <a:pt x="210019" y="0"/>
                  </a:lnTo>
                  <a:lnTo>
                    <a:pt x="205371" y="14338"/>
                  </a:lnTo>
                  <a:lnTo>
                    <a:pt x="255879" y="129755"/>
                  </a:lnTo>
                  <a:lnTo>
                    <a:pt x="261493" y="121208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76" name="object 8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0747" y="2334409"/>
              <a:ext cx="464292" cy="487197"/>
            </a:xfrm>
            <a:prstGeom prst="rect">
              <a:avLst/>
            </a:prstGeom>
          </p:spPr>
        </p:pic>
        <p:pic>
          <p:nvPicPr>
            <p:cNvPr id="677" name="object 8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55738" y="2604452"/>
              <a:ext cx="138417" cy="193903"/>
            </a:xfrm>
            <a:prstGeom prst="rect">
              <a:avLst/>
            </a:prstGeom>
          </p:spPr>
        </p:pic>
        <p:pic>
          <p:nvPicPr>
            <p:cNvPr id="678" name="object 8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47712" y="2352736"/>
              <a:ext cx="367303" cy="313563"/>
            </a:xfrm>
            <a:prstGeom prst="rect">
              <a:avLst/>
            </a:prstGeom>
          </p:spPr>
        </p:pic>
        <p:sp>
          <p:nvSpPr>
            <p:cNvPr id="679" name="object 90"/>
            <p:cNvSpPr/>
            <p:nvPr/>
          </p:nvSpPr>
          <p:spPr>
            <a:xfrm>
              <a:off x="707489" y="2125320"/>
              <a:ext cx="570865" cy="486409"/>
            </a:xfrm>
            <a:custGeom>
              <a:avLst/>
              <a:gdLst/>
              <a:ahLst/>
              <a:cxnLst/>
              <a:rect l="l" t="t" r="r" b="b"/>
              <a:pathLst>
                <a:path w="570865" h="486410">
                  <a:moveTo>
                    <a:pt x="147406" y="465949"/>
                  </a:moveTo>
                  <a:lnTo>
                    <a:pt x="58648" y="465949"/>
                  </a:lnTo>
                  <a:lnTo>
                    <a:pt x="71947" y="470032"/>
                  </a:lnTo>
                  <a:lnTo>
                    <a:pt x="129768" y="486282"/>
                  </a:lnTo>
                  <a:lnTo>
                    <a:pt x="142072" y="472169"/>
                  </a:lnTo>
                  <a:lnTo>
                    <a:pt x="147406" y="465949"/>
                  </a:lnTo>
                  <a:close/>
                </a:path>
                <a:path w="570865" h="486410">
                  <a:moveTo>
                    <a:pt x="223063" y="0"/>
                  </a:moveTo>
                  <a:lnTo>
                    <a:pt x="173768" y="5774"/>
                  </a:lnTo>
                  <a:lnTo>
                    <a:pt x="126018" y="17276"/>
                  </a:lnTo>
                  <a:lnTo>
                    <a:pt x="82334" y="31355"/>
                  </a:lnTo>
                  <a:lnTo>
                    <a:pt x="41785" y="55816"/>
                  </a:lnTo>
                  <a:lnTo>
                    <a:pt x="18349" y="91018"/>
                  </a:lnTo>
                  <a:lnTo>
                    <a:pt x="6322" y="133380"/>
                  </a:lnTo>
                  <a:lnTo>
                    <a:pt x="0" y="179323"/>
                  </a:lnTo>
                  <a:lnTo>
                    <a:pt x="1639" y="228304"/>
                  </a:lnTo>
                  <a:lnTo>
                    <a:pt x="13125" y="277619"/>
                  </a:lnTo>
                  <a:lnTo>
                    <a:pt x="28192" y="320446"/>
                  </a:lnTo>
                  <a:lnTo>
                    <a:pt x="40576" y="349960"/>
                  </a:lnTo>
                  <a:lnTo>
                    <a:pt x="47565" y="367212"/>
                  </a:lnTo>
                  <a:lnTo>
                    <a:pt x="51771" y="385057"/>
                  </a:lnTo>
                  <a:lnTo>
                    <a:pt x="54881" y="414379"/>
                  </a:lnTo>
                  <a:lnTo>
                    <a:pt x="58585" y="466063"/>
                  </a:lnTo>
                  <a:lnTo>
                    <a:pt x="147406" y="465949"/>
                  </a:lnTo>
                  <a:lnTo>
                    <a:pt x="169813" y="439822"/>
                  </a:lnTo>
                  <a:lnTo>
                    <a:pt x="199232" y="404232"/>
                  </a:lnTo>
                  <a:lnTo>
                    <a:pt x="216573" y="380389"/>
                  </a:lnTo>
                  <a:lnTo>
                    <a:pt x="220685" y="366812"/>
                  </a:lnTo>
                  <a:lnTo>
                    <a:pt x="222615" y="351000"/>
                  </a:lnTo>
                  <a:lnTo>
                    <a:pt x="226892" y="331385"/>
                  </a:lnTo>
                  <a:lnTo>
                    <a:pt x="238048" y="306399"/>
                  </a:lnTo>
                  <a:lnTo>
                    <a:pt x="252997" y="284020"/>
                  </a:lnTo>
                  <a:lnTo>
                    <a:pt x="267662" y="273217"/>
                  </a:lnTo>
                  <a:lnTo>
                    <a:pt x="423515" y="273217"/>
                  </a:lnTo>
                  <a:lnTo>
                    <a:pt x="445158" y="261318"/>
                  </a:lnTo>
                  <a:lnTo>
                    <a:pt x="516600" y="234471"/>
                  </a:lnTo>
                  <a:lnTo>
                    <a:pt x="546506" y="218693"/>
                  </a:lnTo>
                  <a:lnTo>
                    <a:pt x="565189" y="190225"/>
                  </a:lnTo>
                  <a:lnTo>
                    <a:pt x="570672" y="149341"/>
                  </a:lnTo>
                  <a:lnTo>
                    <a:pt x="562285" y="109129"/>
                  </a:lnTo>
                  <a:lnTo>
                    <a:pt x="539356" y="82676"/>
                  </a:lnTo>
                  <a:lnTo>
                    <a:pt x="507331" y="71731"/>
                  </a:lnTo>
                  <a:lnTo>
                    <a:pt x="413490" y="51050"/>
                  </a:lnTo>
                  <a:lnTo>
                    <a:pt x="362561" y="37191"/>
                  </a:lnTo>
                  <a:lnTo>
                    <a:pt x="316217" y="18236"/>
                  </a:lnTo>
                  <a:lnTo>
                    <a:pt x="271386" y="3103"/>
                  </a:lnTo>
                  <a:lnTo>
                    <a:pt x="223063" y="0"/>
                  </a:lnTo>
                  <a:close/>
                </a:path>
                <a:path w="570865" h="486410">
                  <a:moveTo>
                    <a:pt x="423515" y="273217"/>
                  </a:moveTo>
                  <a:lnTo>
                    <a:pt x="267662" y="273217"/>
                  </a:lnTo>
                  <a:lnTo>
                    <a:pt x="285122" y="273934"/>
                  </a:lnTo>
                  <a:lnTo>
                    <a:pt x="308457" y="286117"/>
                  </a:lnTo>
                  <a:lnTo>
                    <a:pt x="329276" y="300556"/>
                  </a:lnTo>
                  <a:lnTo>
                    <a:pt x="338515" y="312144"/>
                  </a:lnTo>
                  <a:lnTo>
                    <a:pt x="338243" y="326978"/>
                  </a:lnTo>
                  <a:lnTo>
                    <a:pt x="330530" y="351154"/>
                  </a:lnTo>
                  <a:lnTo>
                    <a:pt x="369912" y="351154"/>
                  </a:lnTo>
                  <a:lnTo>
                    <a:pt x="372298" y="343210"/>
                  </a:lnTo>
                  <a:lnTo>
                    <a:pt x="380052" y="323854"/>
                  </a:lnTo>
                  <a:lnTo>
                    <a:pt x="394071" y="299799"/>
                  </a:lnTo>
                  <a:lnTo>
                    <a:pt x="415251" y="277761"/>
                  </a:lnTo>
                  <a:lnTo>
                    <a:pt x="423515" y="273217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80" name="object 9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6552" y="2125126"/>
              <a:ext cx="571155" cy="263512"/>
            </a:xfrm>
            <a:prstGeom prst="rect">
              <a:avLst/>
            </a:prstGeom>
          </p:spPr>
        </p:pic>
        <p:sp>
          <p:nvSpPr>
            <p:cNvPr id="681" name="object 92"/>
            <p:cNvSpPr/>
            <p:nvPr/>
          </p:nvSpPr>
          <p:spPr>
            <a:xfrm>
              <a:off x="591945" y="3992461"/>
              <a:ext cx="1270635" cy="222885"/>
            </a:xfrm>
            <a:custGeom>
              <a:avLst/>
              <a:gdLst/>
              <a:ahLst/>
              <a:cxnLst/>
              <a:rect l="l" t="t" r="r" b="b"/>
              <a:pathLst>
                <a:path w="1270635" h="222884">
                  <a:moveTo>
                    <a:pt x="573519" y="0"/>
                  </a:moveTo>
                  <a:lnTo>
                    <a:pt x="5067" y="33731"/>
                  </a:lnTo>
                  <a:lnTo>
                    <a:pt x="0" y="219278"/>
                  </a:lnTo>
                  <a:lnTo>
                    <a:pt x="1270177" y="222656"/>
                  </a:lnTo>
                  <a:lnTo>
                    <a:pt x="1241075" y="188920"/>
                  </a:lnTo>
                  <a:lnTo>
                    <a:pt x="1203280" y="155764"/>
                  </a:lnTo>
                  <a:lnTo>
                    <a:pt x="1148727" y="119761"/>
                  </a:lnTo>
                  <a:lnTo>
                    <a:pt x="1092298" y="91322"/>
                  </a:lnTo>
                  <a:lnTo>
                    <a:pt x="1013571" y="69367"/>
                  </a:lnTo>
                  <a:lnTo>
                    <a:pt x="858620" y="42669"/>
                  </a:lnTo>
                  <a:lnTo>
                    <a:pt x="573519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682" name="object 9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0656" y="2607637"/>
              <a:ext cx="1367104" cy="1465899"/>
            </a:xfrm>
            <a:prstGeom prst="rect">
              <a:avLst/>
            </a:prstGeom>
          </p:spPr>
        </p:pic>
        <p:pic>
          <p:nvPicPr>
            <p:cNvPr id="683" name="object 9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43301" y="2743403"/>
              <a:ext cx="248805" cy="236156"/>
            </a:xfrm>
            <a:prstGeom prst="rect">
              <a:avLst/>
            </a:prstGeom>
          </p:spPr>
        </p:pic>
        <p:sp>
          <p:nvSpPr>
            <p:cNvPr id="684" name="object 95"/>
            <p:cNvSpPr/>
            <p:nvPr/>
          </p:nvSpPr>
          <p:spPr>
            <a:xfrm>
              <a:off x="0" y="3775253"/>
              <a:ext cx="791210" cy="544830"/>
            </a:xfrm>
            <a:custGeom>
              <a:avLst/>
              <a:gdLst/>
              <a:ahLst/>
              <a:cxnLst/>
              <a:rect l="l" t="t" r="r" b="b"/>
              <a:pathLst>
                <a:path w="791210" h="544829">
                  <a:moveTo>
                    <a:pt x="327050" y="0"/>
                  </a:moveTo>
                  <a:lnTo>
                    <a:pt x="0" y="191548"/>
                  </a:lnTo>
                  <a:lnTo>
                    <a:pt x="0" y="352461"/>
                  </a:lnTo>
                  <a:lnTo>
                    <a:pt x="327050" y="544779"/>
                  </a:lnTo>
                  <a:lnTo>
                    <a:pt x="791197" y="271843"/>
                  </a:lnTo>
                  <a:lnTo>
                    <a:pt x="327050" y="0"/>
                  </a:lnTo>
                  <a:close/>
                </a:path>
              </a:pathLst>
            </a:custGeom>
            <a:solidFill>
              <a:srgbClr val="DC9C9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85" name="object 96"/>
            <p:cNvSpPr/>
            <p:nvPr/>
          </p:nvSpPr>
          <p:spPr>
            <a:xfrm>
              <a:off x="327047" y="4047096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3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CF756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86" name="object 97"/>
            <p:cNvSpPr/>
            <p:nvPr/>
          </p:nvSpPr>
          <p:spPr>
            <a:xfrm>
              <a:off x="0" y="4127717"/>
              <a:ext cx="327660" cy="728345"/>
            </a:xfrm>
            <a:custGeom>
              <a:avLst/>
              <a:gdLst/>
              <a:ahLst/>
              <a:cxnLst/>
              <a:rect l="l" t="t" r="r" b="b"/>
              <a:pathLst>
                <a:path w="327660" h="728345">
                  <a:moveTo>
                    <a:pt x="0" y="0"/>
                  </a:moveTo>
                  <a:lnTo>
                    <a:pt x="0" y="535845"/>
                  </a:lnTo>
                  <a:lnTo>
                    <a:pt x="327045" y="728178"/>
                  </a:lnTo>
                  <a:lnTo>
                    <a:pt x="327045" y="192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C8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87" name="object 98"/>
            <p:cNvSpPr/>
            <p:nvPr/>
          </p:nvSpPr>
          <p:spPr>
            <a:xfrm>
              <a:off x="327047" y="458386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79"/>
                  </a:lnTo>
                  <a:lnTo>
                    <a:pt x="928293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C5545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88" name="object 99"/>
            <p:cNvSpPr/>
            <p:nvPr/>
          </p:nvSpPr>
          <p:spPr>
            <a:xfrm>
              <a:off x="791196" y="485589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86"/>
                  </a:lnTo>
                  <a:lnTo>
                    <a:pt x="464146" y="53583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BC274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89" name="object 100"/>
            <p:cNvSpPr/>
            <p:nvPr/>
          </p:nvSpPr>
          <p:spPr>
            <a:xfrm>
              <a:off x="327050" y="485589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38"/>
                  </a:lnTo>
                  <a:lnTo>
                    <a:pt x="464146" y="808786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14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0" name="object 101"/>
            <p:cNvSpPr/>
            <p:nvPr/>
          </p:nvSpPr>
          <p:spPr>
            <a:xfrm>
              <a:off x="0" y="4127717"/>
              <a:ext cx="327660" cy="2345690"/>
            </a:xfrm>
            <a:custGeom>
              <a:avLst/>
              <a:gdLst/>
              <a:ahLst/>
              <a:cxnLst/>
              <a:rect l="l" t="t" r="r" b="b"/>
              <a:pathLst>
                <a:path w="327660" h="2345690">
                  <a:moveTo>
                    <a:pt x="0" y="0"/>
                  </a:moveTo>
                  <a:lnTo>
                    <a:pt x="0" y="2153060"/>
                  </a:lnTo>
                  <a:lnTo>
                    <a:pt x="327045" y="2345383"/>
                  </a:lnTo>
                  <a:lnTo>
                    <a:pt x="327045" y="192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8A8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1" name="object 102"/>
            <p:cNvSpPr/>
            <p:nvPr/>
          </p:nvSpPr>
          <p:spPr>
            <a:xfrm>
              <a:off x="3567962" y="5393664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59" y="0"/>
                  </a:moveTo>
                  <a:lnTo>
                    <a:pt x="0" y="271843"/>
                  </a:lnTo>
                  <a:lnTo>
                    <a:pt x="464159" y="544791"/>
                  </a:lnTo>
                  <a:lnTo>
                    <a:pt x="928293" y="271843"/>
                  </a:lnTo>
                  <a:lnTo>
                    <a:pt x="464159" y="0"/>
                  </a:lnTo>
                  <a:close/>
                </a:path>
              </a:pathLst>
            </a:custGeom>
            <a:solidFill>
              <a:srgbClr val="F0775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2" name="object 103"/>
            <p:cNvSpPr/>
            <p:nvPr/>
          </p:nvSpPr>
          <p:spPr>
            <a:xfrm>
              <a:off x="4032103" y="5666063"/>
              <a:ext cx="464184" cy="2495550"/>
            </a:xfrm>
            <a:custGeom>
              <a:avLst/>
              <a:gdLst/>
              <a:ahLst/>
              <a:cxnLst/>
              <a:rect l="l" t="t" r="r" b="b"/>
              <a:pathLst>
                <a:path w="464185" h="2495550">
                  <a:moveTo>
                    <a:pt x="464146" y="0"/>
                  </a:moveTo>
                  <a:lnTo>
                    <a:pt x="0" y="272948"/>
                  </a:lnTo>
                  <a:lnTo>
                    <a:pt x="0" y="2494927"/>
                  </a:lnTo>
                  <a:lnTo>
                    <a:pt x="464146" y="2494927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EA2E2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3" name="object 104"/>
            <p:cNvSpPr/>
            <p:nvPr/>
          </p:nvSpPr>
          <p:spPr>
            <a:xfrm>
              <a:off x="3105212" y="4855489"/>
              <a:ext cx="464184" cy="2426335"/>
            </a:xfrm>
            <a:custGeom>
              <a:avLst/>
              <a:gdLst/>
              <a:ahLst/>
              <a:cxnLst/>
              <a:rect l="l" t="t" r="r" b="b"/>
              <a:pathLst>
                <a:path w="464185" h="2426334">
                  <a:moveTo>
                    <a:pt x="0" y="0"/>
                  </a:moveTo>
                  <a:lnTo>
                    <a:pt x="0" y="2153246"/>
                  </a:lnTo>
                  <a:lnTo>
                    <a:pt x="464146" y="2426182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14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4" name="object 105"/>
            <p:cNvSpPr/>
            <p:nvPr/>
          </p:nvSpPr>
          <p:spPr>
            <a:xfrm>
              <a:off x="3569359" y="4855489"/>
              <a:ext cx="464184" cy="2426335"/>
            </a:xfrm>
            <a:custGeom>
              <a:avLst/>
              <a:gdLst/>
              <a:ahLst/>
              <a:cxnLst/>
              <a:rect l="l" t="t" r="r" b="b"/>
              <a:pathLst>
                <a:path w="464185" h="2426334">
                  <a:moveTo>
                    <a:pt x="464146" y="0"/>
                  </a:moveTo>
                  <a:lnTo>
                    <a:pt x="0" y="272935"/>
                  </a:lnTo>
                  <a:lnTo>
                    <a:pt x="0" y="2426182"/>
                  </a:lnTo>
                  <a:lnTo>
                    <a:pt x="464146" y="2153246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BC274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5" name="object 106"/>
            <p:cNvSpPr/>
            <p:nvPr/>
          </p:nvSpPr>
          <p:spPr>
            <a:xfrm>
              <a:off x="3105212" y="4057015"/>
              <a:ext cx="464184" cy="2426335"/>
            </a:xfrm>
            <a:custGeom>
              <a:avLst/>
              <a:gdLst/>
              <a:ahLst/>
              <a:cxnLst/>
              <a:rect l="l" t="t" r="r" b="b"/>
              <a:pathLst>
                <a:path w="464185" h="2426334">
                  <a:moveTo>
                    <a:pt x="0" y="0"/>
                  </a:moveTo>
                  <a:lnTo>
                    <a:pt x="0" y="2153246"/>
                  </a:lnTo>
                  <a:lnTo>
                    <a:pt x="464146" y="2426182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14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6" name="object 107"/>
            <p:cNvSpPr/>
            <p:nvPr/>
          </p:nvSpPr>
          <p:spPr>
            <a:xfrm>
              <a:off x="3569359" y="4057015"/>
              <a:ext cx="464184" cy="2426335"/>
            </a:xfrm>
            <a:custGeom>
              <a:avLst/>
              <a:gdLst/>
              <a:ahLst/>
              <a:cxnLst/>
              <a:rect l="l" t="t" r="r" b="b"/>
              <a:pathLst>
                <a:path w="464185" h="2426334">
                  <a:moveTo>
                    <a:pt x="464146" y="0"/>
                  </a:moveTo>
                  <a:lnTo>
                    <a:pt x="0" y="272935"/>
                  </a:lnTo>
                  <a:lnTo>
                    <a:pt x="0" y="2426182"/>
                  </a:lnTo>
                  <a:lnTo>
                    <a:pt x="464146" y="2153246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BC274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7" name="object 108"/>
            <p:cNvSpPr/>
            <p:nvPr/>
          </p:nvSpPr>
          <p:spPr>
            <a:xfrm>
              <a:off x="6363980" y="0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30">
                  <a:moveTo>
                    <a:pt x="464146" y="0"/>
                  </a:moveTo>
                  <a:lnTo>
                    <a:pt x="0" y="271830"/>
                  </a:lnTo>
                  <a:lnTo>
                    <a:pt x="464146" y="544779"/>
                  </a:lnTo>
                  <a:lnTo>
                    <a:pt x="928293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DEA29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8" name="object 109"/>
            <p:cNvSpPr/>
            <p:nvPr/>
          </p:nvSpPr>
          <p:spPr>
            <a:xfrm>
              <a:off x="6363980" y="2718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756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699" name="object 110"/>
            <p:cNvSpPr/>
            <p:nvPr/>
          </p:nvSpPr>
          <p:spPr>
            <a:xfrm>
              <a:off x="6828128" y="2718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EC524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00" name="object 111"/>
            <p:cNvSpPr/>
            <p:nvPr/>
          </p:nvSpPr>
          <p:spPr>
            <a:xfrm>
              <a:off x="5435687" y="0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30">
                  <a:moveTo>
                    <a:pt x="464134" y="0"/>
                  </a:moveTo>
                  <a:lnTo>
                    <a:pt x="0" y="271830"/>
                  </a:lnTo>
                  <a:lnTo>
                    <a:pt x="464134" y="544779"/>
                  </a:lnTo>
                  <a:lnTo>
                    <a:pt x="928293" y="271830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F0775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01" name="object 112"/>
            <p:cNvSpPr/>
            <p:nvPr/>
          </p:nvSpPr>
          <p:spPr>
            <a:xfrm>
              <a:off x="5435687" y="2718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0" y="0"/>
                  </a:moveTo>
                  <a:lnTo>
                    <a:pt x="0" y="535851"/>
                  </a:lnTo>
                  <a:lnTo>
                    <a:pt x="464134" y="808799"/>
                  </a:lnTo>
                  <a:lnTo>
                    <a:pt x="464134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2E2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02" name="object 113"/>
            <p:cNvSpPr/>
            <p:nvPr/>
          </p:nvSpPr>
          <p:spPr>
            <a:xfrm>
              <a:off x="5899820" y="2718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464159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59" y="535851"/>
                  </a:lnTo>
                  <a:lnTo>
                    <a:pt x="464159" y="0"/>
                  </a:lnTo>
                  <a:close/>
                </a:path>
              </a:pathLst>
            </a:custGeom>
            <a:solidFill>
              <a:srgbClr val="EC524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03" name="object 114"/>
            <p:cNvSpPr/>
            <p:nvPr/>
          </p:nvSpPr>
          <p:spPr>
            <a:xfrm>
              <a:off x="6828128" y="267462"/>
              <a:ext cx="464184" cy="5664835"/>
            </a:xfrm>
            <a:custGeom>
              <a:avLst/>
              <a:gdLst/>
              <a:ahLst/>
              <a:cxnLst/>
              <a:rect l="l" t="t" r="r" b="b"/>
              <a:pathLst>
                <a:path w="464184" h="5664834">
                  <a:moveTo>
                    <a:pt x="464146" y="0"/>
                  </a:moveTo>
                  <a:lnTo>
                    <a:pt x="0" y="272948"/>
                  </a:lnTo>
                  <a:lnTo>
                    <a:pt x="0" y="5664835"/>
                  </a:lnTo>
                  <a:lnTo>
                    <a:pt x="464146" y="5391886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EA2E2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04" name="object 11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299407" y="2520973"/>
              <a:ext cx="3252828" cy="3472713"/>
            </a:xfrm>
            <a:prstGeom prst="rect">
              <a:avLst/>
            </a:prstGeom>
          </p:spPr>
        </p:pic>
        <p:sp>
          <p:nvSpPr>
            <p:cNvPr id="705" name="object 116"/>
            <p:cNvSpPr/>
            <p:nvPr/>
          </p:nvSpPr>
          <p:spPr>
            <a:xfrm>
              <a:off x="5586563" y="2520975"/>
              <a:ext cx="805180" cy="2573020"/>
            </a:xfrm>
            <a:custGeom>
              <a:avLst/>
              <a:gdLst/>
              <a:ahLst/>
              <a:cxnLst/>
              <a:rect l="l" t="t" r="r" b="b"/>
              <a:pathLst>
                <a:path w="805179" h="2573020">
                  <a:moveTo>
                    <a:pt x="744854" y="0"/>
                  </a:moveTo>
                  <a:lnTo>
                    <a:pt x="645899" y="21494"/>
                  </a:lnTo>
                  <a:lnTo>
                    <a:pt x="551716" y="48638"/>
                  </a:lnTo>
                  <a:lnTo>
                    <a:pt x="453961" y="86956"/>
                  </a:lnTo>
                  <a:lnTo>
                    <a:pt x="416495" y="108144"/>
                  </a:lnTo>
                  <a:lnTo>
                    <a:pt x="373511" y="138007"/>
                  </a:lnTo>
                  <a:lnTo>
                    <a:pt x="326372" y="174542"/>
                  </a:lnTo>
                  <a:lnTo>
                    <a:pt x="276440" y="215747"/>
                  </a:lnTo>
                  <a:lnTo>
                    <a:pt x="267327" y="255495"/>
                  </a:lnTo>
                  <a:lnTo>
                    <a:pt x="258138" y="300895"/>
                  </a:lnTo>
                  <a:lnTo>
                    <a:pt x="248942" y="351174"/>
                  </a:lnTo>
                  <a:lnTo>
                    <a:pt x="239808" y="405561"/>
                  </a:lnTo>
                  <a:lnTo>
                    <a:pt x="230803" y="463283"/>
                  </a:lnTo>
                  <a:lnTo>
                    <a:pt x="221995" y="523568"/>
                  </a:lnTo>
                  <a:lnTo>
                    <a:pt x="213453" y="585643"/>
                  </a:lnTo>
                  <a:lnTo>
                    <a:pt x="205244" y="648736"/>
                  </a:lnTo>
                  <a:lnTo>
                    <a:pt x="197437" y="712075"/>
                  </a:lnTo>
                  <a:lnTo>
                    <a:pt x="190099" y="774888"/>
                  </a:lnTo>
                  <a:lnTo>
                    <a:pt x="183298" y="836401"/>
                  </a:lnTo>
                  <a:lnTo>
                    <a:pt x="177103" y="895843"/>
                  </a:lnTo>
                  <a:lnTo>
                    <a:pt x="171582" y="952441"/>
                  </a:lnTo>
                  <a:lnTo>
                    <a:pt x="166803" y="1005423"/>
                  </a:lnTo>
                  <a:lnTo>
                    <a:pt x="162833" y="1054017"/>
                  </a:lnTo>
                  <a:lnTo>
                    <a:pt x="159741" y="1097450"/>
                  </a:lnTo>
                  <a:lnTo>
                    <a:pt x="156463" y="1165745"/>
                  </a:lnTo>
                  <a:lnTo>
                    <a:pt x="156537" y="1221568"/>
                  </a:lnTo>
                  <a:lnTo>
                    <a:pt x="155482" y="1260970"/>
                  </a:lnTo>
                  <a:lnTo>
                    <a:pt x="153390" y="1306299"/>
                  </a:lnTo>
                  <a:lnTo>
                    <a:pt x="150402" y="1356590"/>
                  </a:lnTo>
                  <a:lnTo>
                    <a:pt x="146662" y="1410872"/>
                  </a:lnTo>
                  <a:lnTo>
                    <a:pt x="142311" y="1468179"/>
                  </a:lnTo>
                  <a:lnTo>
                    <a:pt x="132349" y="1587996"/>
                  </a:lnTo>
                  <a:lnTo>
                    <a:pt x="106730" y="1872721"/>
                  </a:lnTo>
                  <a:lnTo>
                    <a:pt x="89057" y="2075857"/>
                  </a:lnTo>
                  <a:lnTo>
                    <a:pt x="75349" y="2175402"/>
                  </a:lnTo>
                  <a:lnTo>
                    <a:pt x="48762" y="2313932"/>
                  </a:lnTo>
                  <a:lnTo>
                    <a:pt x="0" y="2546388"/>
                  </a:lnTo>
                  <a:lnTo>
                    <a:pt x="473036" y="2572854"/>
                  </a:lnTo>
                  <a:lnTo>
                    <a:pt x="470116" y="2555250"/>
                  </a:lnTo>
                  <a:lnTo>
                    <a:pt x="466839" y="2477390"/>
                  </a:lnTo>
                  <a:lnTo>
                    <a:pt x="471429" y="2301701"/>
                  </a:lnTo>
                  <a:lnTo>
                    <a:pt x="492112" y="1990610"/>
                  </a:lnTo>
                  <a:lnTo>
                    <a:pt x="495754" y="1948812"/>
                  </a:lnTo>
                  <a:lnTo>
                    <a:pt x="500193" y="1903835"/>
                  </a:lnTo>
                  <a:lnTo>
                    <a:pt x="505383" y="1855903"/>
                  </a:lnTo>
                  <a:lnTo>
                    <a:pt x="511278" y="1805236"/>
                  </a:lnTo>
                  <a:lnTo>
                    <a:pt x="517832" y="1752058"/>
                  </a:lnTo>
                  <a:lnTo>
                    <a:pt x="524998" y="1696590"/>
                  </a:lnTo>
                  <a:lnTo>
                    <a:pt x="532732" y="1639055"/>
                  </a:lnTo>
                  <a:lnTo>
                    <a:pt x="540987" y="1579675"/>
                  </a:lnTo>
                  <a:lnTo>
                    <a:pt x="558876" y="1456269"/>
                  </a:lnTo>
                  <a:lnTo>
                    <a:pt x="578299" y="1328149"/>
                  </a:lnTo>
                  <a:lnTo>
                    <a:pt x="598887" y="1197094"/>
                  </a:lnTo>
                  <a:lnTo>
                    <a:pt x="620274" y="1064881"/>
                  </a:lnTo>
                  <a:lnTo>
                    <a:pt x="653047" y="868279"/>
                  </a:lnTo>
                  <a:lnTo>
                    <a:pt x="685550" y="679073"/>
                  </a:lnTo>
                  <a:lnTo>
                    <a:pt x="716541" y="503261"/>
                  </a:lnTo>
                  <a:lnTo>
                    <a:pt x="753369" y="300053"/>
                  </a:lnTo>
                  <a:lnTo>
                    <a:pt x="782366" y="145548"/>
                  </a:lnTo>
                  <a:lnTo>
                    <a:pt x="797206" y="70186"/>
                  </a:lnTo>
                  <a:lnTo>
                    <a:pt x="804748" y="36220"/>
                  </a:lnTo>
                  <a:lnTo>
                    <a:pt x="744854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06" name="object 117"/>
            <p:cNvSpPr/>
            <p:nvPr/>
          </p:nvSpPr>
          <p:spPr>
            <a:xfrm>
              <a:off x="5105562" y="5067362"/>
              <a:ext cx="1633855" cy="2458720"/>
            </a:xfrm>
            <a:custGeom>
              <a:avLst/>
              <a:gdLst/>
              <a:ahLst/>
              <a:cxnLst/>
              <a:rect l="l" t="t" r="r" b="b"/>
              <a:pathLst>
                <a:path w="1633855" h="2458720">
                  <a:moveTo>
                    <a:pt x="480999" y="0"/>
                  </a:moveTo>
                  <a:lnTo>
                    <a:pt x="328525" y="444277"/>
                  </a:lnTo>
                  <a:lnTo>
                    <a:pt x="249188" y="674289"/>
                  </a:lnTo>
                  <a:lnTo>
                    <a:pt x="217325" y="763761"/>
                  </a:lnTo>
                  <a:lnTo>
                    <a:pt x="195850" y="804183"/>
                  </a:lnTo>
                  <a:lnTo>
                    <a:pt x="161721" y="844311"/>
                  </a:lnTo>
                  <a:lnTo>
                    <a:pt x="133132" y="855770"/>
                  </a:lnTo>
                  <a:lnTo>
                    <a:pt x="120777" y="855746"/>
                  </a:lnTo>
                  <a:lnTo>
                    <a:pt x="111650" y="854963"/>
                  </a:lnTo>
                  <a:lnTo>
                    <a:pt x="108089" y="854468"/>
                  </a:lnTo>
                  <a:lnTo>
                    <a:pt x="77982" y="1061093"/>
                  </a:lnTo>
                  <a:lnTo>
                    <a:pt x="56688" y="1194254"/>
                  </a:lnTo>
                  <a:lnTo>
                    <a:pt x="34071" y="1311808"/>
                  </a:lnTo>
                  <a:lnTo>
                    <a:pt x="0" y="1471612"/>
                  </a:lnTo>
                  <a:lnTo>
                    <a:pt x="589940" y="1828012"/>
                  </a:lnTo>
                  <a:lnTo>
                    <a:pt x="645637" y="1663820"/>
                  </a:lnTo>
                  <a:lnTo>
                    <a:pt x="721017" y="1412987"/>
                  </a:lnTo>
                  <a:lnTo>
                    <a:pt x="787329" y="1183383"/>
                  </a:lnTo>
                  <a:lnTo>
                    <a:pt x="815822" y="1082878"/>
                  </a:lnTo>
                  <a:lnTo>
                    <a:pt x="936623" y="1829223"/>
                  </a:lnTo>
                  <a:lnTo>
                    <a:pt x="958117" y="1963140"/>
                  </a:lnTo>
                  <a:lnTo>
                    <a:pt x="973366" y="2059647"/>
                  </a:lnTo>
                  <a:lnTo>
                    <a:pt x="1633334" y="2458339"/>
                  </a:lnTo>
                  <a:lnTo>
                    <a:pt x="1622075" y="2134141"/>
                  </a:lnTo>
                  <a:lnTo>
                    <a:pt x="1602693" y="1605727"/>
                  </a:lnTo>
                  <a:lnTo>
                    <a:pt x="1576197" y="895286"/>
                  </a:lnTo>
                  <a:lnTo>
                    <a:pt x="1440937" y="845350"/>
                  </a:lnTo>
                  <a:lnTo>
                    <a:pt x="1361990" y="813263"/>
                  </a:lnTo>
                  <a:lnTo>
                    <a:pt x="1308883" y="785129"/>
                  </a:lnTo>
                  <a:lnTo>
                    <a:pt x="1251140" y="747052"/>
                  </a:lnTo>
                  <a:lnTo>
                    <a:pt x="1203335" y="712876"/>
                  </a:lnTo>
                  <a:lnTo>
                    <a:pt x="1155535" y="675460"/>
                  </a:lnTo>
                  <a:lnTo>
                    <a:pt x="1110743" y="637103"/>
                  </a:lnTo>
                  <a:lnTo>
                    <a:pt x="1071964" y="600106"/>
                  </a:lnTo>
                  <a:lnTo>
                    <a:pt x="1042201" y="566770"/>
                  </a:lnTo>
                  <a:lnTo>
                    <a:pt x="1004405" y="439307"/>
                  </a:lnTo>
                  <a:lnTo>
                    <a:pt x="981203" y="265204"/>
                  </a:lnTo>
                  <a:lnTo>
                    <a:pt x="962023" y="99964"/>
                  </a:lnTo>
                  <a:lnTo>
                    <a:pt x="954036" y="26466"/>
                  </a:lnTo>
                  <a:lnTo>
                    <a:pt x="480999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07" name="object 118"/>
            <p:cNvSpPr/>
            <p:nvPr/>
          </p:nvSpPr>
          <p:spPr>
            <a:xfrm>
              <a:off x="5105552" y="5638823"/>
              <a:ext cx="1583055" cy="1609090"/>
            </a:xfrm>
            <a:custGeom>
              <a:avLst/>
              <a:gdLst/>
              <a:ahLst/>
              <a:cxnLst/>
              <a:rect l="l" t="t" r="r" b="b"/>
              <a:pathLst>
                <a:path w="1583055" h="1609090">
                  <a:moveTo>
                    <a:pt x="255117" y="82194"/>
                  </a:moveTo>
                  <a:lnTo>
                    <a:pt x="208610" y="211963"/>
                  </a:lnTo>
                  <a:lnTo>
                    <a:pt x="183464" y="264591"/>
                  </a:lnTo>
                  <a:lnTo>
                    <a:pt x="155587" y="277825"/>
                  </a:lnTo>
                  <a:lnTo>
                    <a:pt x="152222" y="280225"/>
                  </a:lnTo>
                  <a:lnTo>
                    <a:pt x="149110" y="281901"/>
                  </a:lnTo>
                  <a:lnTo>
                    <a:pt x="146380" y="282536"/>
                  </a:lnTo>
                  <a:lnTo>
                    <a:pt x="133134" y="284314"/>
                  </a:lnTo>
                  <a:lnTo>
                    <a:pt x="120777" y="284289"/>
                  </a:lnTo>
                  <a:lnTo>
                    <a:pt x="111658" y="283514"/>
                  </a:lnTo>
                  <a:lnTo>
                    <a:pt x="108089" y="283019"/>
                  </a:lnTo>
                  <a:lnTo>
                    <a:pt x="77990" y="489635"/>
                  </a:lnTo>
                  <a:lnTo>
                    <a:pt x="56692" y="622795"/>
                  </a:lnTo>
                  <a:lnTo>
                    <a:pt x="34074" y="740359"/>
                  </a:lnTo>
                  <a:lnTo>
                    <a:pt x="0" y="900163"/>
                  </a:lnTo>
                  <a:lnTo>
                    <a:pt x="136588" y="982687"/>
                  </a:lnTo>
                  <a:lnTo>
                    <a:pt x="176695" y="752983"/>
                  </a:lnTo>
                  <a:lnTo>
                    <a:pt x="215036" y="453326"/>
                  </a:lnTo>
                  <a:lnTo>
                    <a:pt x="243801" y="193230"/>
                  </a:lnTo>
                  <a:lnTo>
                    <a:pt x="255117" y="82194"/>
                  </a:lnTo>
                  <a:close/>
                </a:path>
                <a:path w="1583055" h="1609090">
                  <a:moveTo>
                    <a:pt x="1173264" y="1608963"/>
                  </a:moveTo>
                  <a:lnTo>
                    <a:pt x="1027557" y="957719"/>
                  </a:lnTo>
                  <a:lnTo>
                    <a:pt x="914679" y="633742"/>
                  </a:lnTo>
                  <a:lnTo>
                    <a:pt x="841730" y="522998"/>
                  </a:lnTo>
                  <a:lnTo>
                    <a:pt x="815822" y="511429"/>
                  </a:lnTo>
                  <a:lnTo>
                    <a:pt x="936625" y="1257769"/>
                  </a:lnTo>
                  <a:lnTo>
                    <a:pt x="958126" y="1391691"/>
                  </a:lnTo>
                  <a:lnTo>
                    <a:pt x="973366" y="1488198"/>
                  </a:lnTo>
                  <a:lnTo>
                    <a:pt x="1173264" y="1608963"/>
                  </a:lnTo>
                  <a:close/>
                </a:path>
                <a:path w="1583055" h="1609090">
                  <a:moveTo>
                    <a:pt x="1582572" y="592429"/>
                  </a:moveTo>
                  <a:lnTo>
                    <a:pt x="1582089" y="481203"/>
                  </a:lnTo>
                  <a:lnTo>
                    <a:pt x="1578648" y="404456"/>
                  </a:lnTo>
                  <a:lnTo>
                    <a:pt x="1576908" y="356158"/>
                  </a:lnTo>
                  <a:lnTo>
                    <a:pt x="1576197" y="323837"/>
                  </a:lnTo>
                  <a:lnTo>
                    <a:pt x="1440942" y="273900"/>
                  </a:lnTo>
                  <a:lnTo>
                    <a:pt x="1361998" y="241808"/>
                  </a:lnTo>
                  <a:lnTo>
                    <a:pt x="1308887" y="213677"/>
                  </a:lnTo>
                  <a:lnTo>
                    <a:pt x="1251140" y="175602"/>
                  </a:lnTo>
                  <a:lnTo>
                    <a:pt x="1204785" y="142506"/>
                  </a:lnTo>
                  <a:lnTo>
                    <a:pt x="1158354" y="106299"/>
                  </a:lnTo>
                  <a:lnTo>
                    <a:pt x="1114577" y="69088"/>
                  </a:lnTo>
                  <a:lnTo>
                    <a:pt x="1076210" y="32943"/>
                  </a:lnTo>
                  <a:lnTo>
                    <a:pt x="1045984" y="0"/>
                  </a:lnTo>
                  <a:lnTo>
                    <a:pt x="1109700" y="185839"/>
                  </a:lnTo>
                  <a:lnTo>
                    <a:pt x="1163675" y="296595"/>
                  </a:lnTo>
                  <a:lnTo>
                    <a:pt x="1237399" y="376199"/>
                  </a:lnTo>
                  <a:lnTo>
                    <a:pt x="1360322" y="468604"/>
                  </a:lnTo>
                  <a:lnTo>
                    <a:pt x="1402499" y="496468"/>
                  </a:lnTo>
                  <a:lnTo>
                    <a:pt x="1450695" y="524738"/>
                  </a:lnTo>
                  <a:lnTo>
                    <a:pt x="1500047" y="551459"/>
                  </a:lnTo>
                  <a:lnTo>
                    <a:pt x="1545640" y="574662"/>
                  </a:lnTo>
                  <a:lnTo>
                    <a:pt x="1582572" y="592429"/>
                  </a:lnTo>
                  <a:close/>
                </a:path>
              </a:pathLst>
            </a:custGeom>
            <a:solidFill>
              <a:srgbClr val="2F528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08" name="object 11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92773" y="1954095"/>
              <a:ext cx="768593" cy="863092"/>
            </a:xfrm>
            <a:prstGeom prst="rect">
              <a:avLst/>
            </a:prstGeom>
          </p:spPr>
        </p:pic>
        <p:sp>
          <p:nvSpPr>
            <p:cNvPr id="709" name="object 120"/>
            <p:cNvSpPr/>
            <p:nvPr/>
          </p:nvSpPr>
          <p:spPr>
            <a:xfrm>
              <a:off x="5849885" y="2541028"/>
              <a:ext cx="342900" cy="276860"/>
            </a:xfrm>
            <a:custGeom>
              <a:avLst/>
              <a:gdLst/>
              <a:ahLst/>
              <a:cxnLst/>
              <a:rect l="l" t="t" r="r" b="b"/>
              <a:pathLst>
                <a:path w="342900" h="276860">
                  <a:moveTo>
                    <a:pt x="250342" y="0"/>
                  </a:moveTo>
                  <a:lnTo>
                    <a:pt x="166390" y="53006"/>
                  </a:lnTo>
                  <a:lnTo>
                    <a:pt x="98303" y="90204"/>
                  </a:lnTo>
                  <a:lnTo>
                    <a:pt x="45567" y="108699"/>
                  </a:lnTo>
                  <a:lnTo>
                    <a:pt x="16906" y="111056"/>
                  </a:lnTo>
                  <a:lnTo>
                    <a:pt x="0" y="112890"/>
                  </a:lnTo>
                  <a:lnTo>
                    <a:pt x="20483" y="116071"/>
                  </a:lnTo>
                  <a:lnTo>
                    <a:pt x="33897" y="117524"/>
                  </a:lnTo>
                  <a:lnTo>
                    <a:pt x="46171" y="117603"/>
                  </a:lnTo>
                  <a:lnTo>
                    <a:pt x="63233" y="116662"/>
                  </a:lnTo>
                  <a:lnTo>
                    <a:pt x="70269" y="148729"/>
                  </a:lnTo>
                  <a:lnTo>
                    <a:pt x="110559" y="207130"/>
                  </a:lnTo>
                  <a:lnTo>
                    <a:pt x="176986" y="250270"/>
                  </a:lnTo>
                  <a:lnTo>
                    <a:pt x="288543" y="276161"/>
                  </a:lnTo>
                  <a:lnTo>
                    <a:pt x="302988" y="276645"/>
                  </a:lnTo>
                  <a:lnTo>
                    <a:pt x="316823" y="275877"/>
                  </a:lnTo>
                  <a:lnTo>
                    <a:pt x="330063" y="273930"/>
                  </a:lnTo>
                  <a:lnTo>
                    <a:pt x="342722" y="270878"/>
                  </a:lnTo>
                  <a:lnTo>
                    <a:pt x="250342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10" name="object 12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28566" y="1980333"/>
              <a:ext cx="304936" cy="623328"/>
            </a:xfrm>
            <a:prstGeom prst="rect">
              <a:avLst/>
            </a:prstGeom>
          </p:spPr>
        </p:pic>
        <p:sp>
          <p:nvSpPr>
            <p:cNvPr id="711" name="object 122"/>
            <p:cNvSpPr/>
            <p:nvPr/>
          </p:nvSpPr>
          <p:spPr>
            <a:xfrm>
              <a:off x="5461231" y="1764462"/>
              <a:ext cx="795655" cy="587375"/>
            </a:xfrm>
            <a:custGeom>
              <a:avLst/>
              <a:gdLst/>
              <a:ahLst/>
              <a:cxnLst/>
              <a:rect l="l" t="t" r="r" b="b"/>
              <a:pathLst>
                <a:path w="795654" h="587375">
                  <a:moveTo>
                    <a:pt x="512667" y="0"/>
                  </a:moveTo>
                  <a:lnTo>
                    <a:pt x="473243" y="113"/>
                  </a:lnTo>
                  <a:lnTo>
                    <a:pt x="428438" y="7711"/>
                  </a:lnTo>
                  <a:lnTo>
                    <a:pt x="381171" y="20925"/>
                  </a:lnTo>
                  <a:lnTo>
                    <a:pt x="334361" y="37883"/>
                  </a:lnTo>
                  <a:lnTo>
                    <a:pt x="290925" y="56718"/>
                  </a:lnTo>
                  <a:lnTo>
                    <a:pt x="239780" y="76008"/>
                  </a:lnTo>
                  <a:lnTo>
                    <a:pt x="189303" y="86988"/>
                  </a:lnTo>
                  <a:lnTo>
                    <a:pt x="141060" y="91101"/>
                  </a:lnTo>
                  <a:lnTo>
                    <a:pt x="96615" y="89789"/>
                  </a:lnTo>
                  <a:lnTo>
                    <a:pt x="68947" y="100351"/>
                  </a:lnTo>
                  <a:lnTo>
                    <a:pt x="43365" y="131325"/>
                  </a:lnTo>
                  <a:lnTo>
                    <a:pt x="21955" y="174571"/>
                  </a:lnTo>
                  <a:lnTo>
                    <a:pt x="6805" y="221950"/>
                  </a:lnTo>
                  <a:lnTo>
                    <a:pt x="0" y="265325"/>
                  </a:lnTo>
                  <a:lnTo>
                    <a:pt x="3626" y="296557"/>
                  </a:lnTo>
                  <a:lnTo>
                    <a:pt x="31662" y="327693"/>
                  </a:lnTo>
                  <a:lnTo>
                    <a:pt x="74743" y="352420"/>
                  </a:lnTo>
                  <a:lnTo>
                    <a:pt x="114247" y="368729"/>
                  </a:lnTo>
                  <a:lnTo>
                    <a:pt x="131553" y="374611"/>
                  </a:lnTo>
                  <a:lnTo>
                    <a:pt x="145483" y="347549"/>
                  </a:lnTo>
                  <a:lnTo>
                    <a:pt x="154931" y="331138"/>
                  </a:lnTo>
                  <a:lnTo>
                    <a:pt x="164221" y="318724"/>
                  </a:lnTo>
                  <a:lnTo>
                    <a:pt x="177679" y="303657"/>
                  </a:lnTo>
                  <a:lnTo>
                    <a:pt x="196374" y="281012"/>
                  </a:lnTo>
                  <a:lnTo>
                    <a:pt x="219926" y="255876"/>
                  </a:lnTo>
                  <a:lnTo>
                    <a:pt x="250517" y="236612"/>
                  </a:lnTo>
                  <a:lnTo>
                    <a:pt x="290328" y="231584"/>
                  </a:lnTo>
                  <a:lnTo>
                    <a:pt x="334042" y="234958"/>
                  </a:lnTo>
                  <a:lnTo>
                    <a:pt x="372669" y="235567"/>
                  </a:lnTo>
                  <a:lnTo>
                    <a:pt x="402914" y="233740"/>
                  </a:lnTo>
                  <a:lnTo>
                    <a:pt x="421481" y="229806"/>
                  </a:lnTo>
                  <a:lnTo>
                    <a:pt x="434858" y="223566"/>
                  </a:lnTo>
                  <a:lnTo>
                    <a:pt x="449793" y="217936"/>
                  </a:lnTo>
                  <a:lnTo>
                    <a:pt x="463322" y="217953"/>
                  </a:lnTo>
                  <a:lnTo>
                    <a:pt x="472485" y="228650"/>
                  </a:lnTo>
                  <a:lnTo>
                    <a:pt x="479439" y="248630"/>
                  </a:lnTo>
                  <a:lnTo>
                    <a:pt x="488280" y="270717"/>
                  </a:lnTo>
                  <a:lnTo>
                    <a:pt x="498974" y="291260"/>
                  </a:lnTo>
                  <a:lnTo>
                    <a:pt x="511486" y="306603"/>
                  </a:lnTo>
                  <a:lnTo>
                    <a:pt x="555595" y="339763"/>
                  </a:lnTo>
                  <a:lnTo>
                    <a:pt x="578375" y="360853"/>
                  </a:lnTo>
                  <a:lnTo>
                    <a:pt x="590760" y="382219"/>
                  </a:lnTo>
                  <a:lnTo>
                    <a:pt x="594576" y="402886"/>
                  </a:lnTo>
                  <a:lnTo>
                    <a:pt x="597165" y="421287"/>
                  </a:lnTo>
                  <a:lnTo>
                    <a:pt x="599104" y="439534"/>
                  </a:lnTo>
                  <a:lnTo>
                    <a:pt x="635464" y="439534"/>
                  </a:lnTo>
                  <a:lnTo>
                    <a:pt x="639632" y="399413"/>
                  </a:lnTo>
                  <a:lnTo>
                    <a:pt x="665867" y="360362"/>
                  </a:lnTo>
                  <a:lnTo>
                    <a:pt x="701629" y="352683"/>
                  </a:lnTo>
                  <a:lnTo>
                    <a:pt x="714986" y="360696"/>
                  </a:lnTo>
                  <a:lnTo>
                    <a:pt x="721303" y="382219"/>
                  </a:lnTo>
                  <a:lnTo>
                    <a:pt x="720255" y="411723"/>
                  </a:lnTo>
                  <a:lnTo>
                    <a:pt x="715634" y="439232"/>
                  </a:lnTo>
                  <a:lnTo>
                    <a:pt x="710568" y="462307"/>
                  </a:lnTo>
                  <a:lnTo>
                    <a:pt x="708184" y="478510"/>
                  </a:lnTo>
                  <a:lnTo>
                    <a:pt x="713779" y="496267"/>
                  </a:lnTo>
                  <a:lnTo>
                    <a:pt x="726581" y="520831"/>
                  </a:lnTo>
                  <a:lnTo>
                    <a:pt x="740615" y="545059"/>
                  </a:lnTo>
                  <a:lnTo>
                    <a:pt x="749903" y="561809"/>
                  </a:lnTo>
                  <a:lnTo>
                    <a:pt x="759216" y="571777"/>
                  </a:lnTo>
                  <a:lnTo>
                    <a:pt x="773302" y="579874"/>
                  </a:lnTo>
                  <a:lnTo>
                    <a:pt x="786156" y="585311"/>
                  </a:lnTo>
                  <a:lnTo>
                    <a:pt x="791775" y="587298"/>
                  </a:lnTo>
                  <a:lnTo>
                    <a:pt x="783279" y="539953"/>
                  </a:lnTo>
                  <a:lnTo>
                    <a:pt x="777989" y="456951"/>
                  </a:lnTo>
                  <a:lnTo>
                    <a:pt x="776723" y="407622"/>
                  </a:lnTo>
                  <a:lnTo>
                    <a:pt x="779929" y="372471"/>
                  </a:lnTo>
                  <a:lnTo>
                    <a:pt x="788054" y="332003"/>
                  </a:lnTo>
                  <a:lnTo>
                    <a:pt x="795483" y="285818"/>
                  </a:lnTo>
                  <a:lnTo>
                    <a:pt x="795649" y="244281"/>
                  </a:lnTo>
                  <a:lnTo>
                    <a:pt x="787547" y="204073"/>
                  </a:lnTo>
                  <a:lnTo>
                    <a:pt x="770173" y="161874"/>
                  </a:lnTo>
                  <a:lnTo>
                    <a:pt x="744888" y="129861"/>
                  </a:lnTo>
                  <a:lnTo>
                    <a:pt x="703412" y="95223"/>
                  </a:lnTo>
                  <a:lnTo>
                    <a:pt x="652598" y="61439"/>
                  </a:lnTo>
                  <a:lnTo>
                    <a:pt x="599299" y="31988"/>
                  </a:lnTo>
                  <a:lnTo>
                    <a:pt x="550371" y="10348"/>
                  </a:lnTo>
                  <a:lnTo>
                    <a:pt x="512667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12" name="object 12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61227" y="1773819"/>
              <a:ext cx="421590" cy="353733"/>
            </a:xfrm>
            <a:prstGeom prst="rect">
              <a:avLst/>
            </a:prstGeom>
          </p:spPr>
        </p:pic>
        <p:pic>
          <p:nvPicPr>
            <p:cNvPr id="713" name="object 12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567226" y="4352605"/>
              <a:ext cx="896696" cy="558220"/>
            </a:xfrm>
            <a:prstGeom prst="rect">
              <a:avLst/>
            </a:prstGeom>
          </p:spPr>
        </p:pic>
        <p:sp>
          <p:nvSpPr>
            <p:cNvPr id="714" name="object 125"/>
            <p:cNvSpPr/>
            <p:nvPr/>
          </p:nvSpPr>
          <p:spPr>
            <a:xfrm>
              <a:off x="3611841" y="4688989"/>
              <a:ext cx="415925" cy="184785"/>
            </a:xfrm>
            <a:custGeom>
              <a:avLst/>
              <a:gdLst/>
              <a:ahLst/>
              <a:cxnLst/>
              <a:rect l="l" t="t" r="r" b="b"/>
              <a:pathLst>
                <a:path w="415925" h="184784">
                  <a:moveTo>
                    <a:pt x="284581" y="13220"/>
                  </a:moveTo>
                  <a:lnTo>
                    <a:pt x="281470" y="10960"/>
                  </a:lnTo>
                  <a:lnTo>
                    <a:pt x="273786" y="6083"/>
                  </a:lnTo>
                  <a:lnTo>
                    <a:pt x="264058" y="1473"/>
                  </a:lnTo>
                  <a:lnTo>
                    <a:pt x="254812" y="0"/>
                  </a:lnTo>
                  <a:lnTo>
                    <a:pt x="223608" y="9575"/>
                  </a:lnTo>
                  <a:lnTo>
                    <a:pt x="164084" y="29806"/>
                  </a:lnTo>
                  <a:lnTo>
                    <a:pt x="54343" y="67856"/>
                  </a:lnTo>
                  <a:lnTo>
                    <a:pt x="43332" y="70751"/>
                  </a:lnTo>
                  <a:lnTo>
                    <a:pt x="27305" y="73812"/>
                  </a:lnTo>
                  <a:lnTo>
                    <a:pt x="0" y="78422"/>
                  </a:lnTo>
                  <a:lnTo>
                    <a:pt x="8623" y="79857"/>
                  </a:lnTo>
                  <a:lnTo>
                    <a:pt x="30886" y="81597"/>
                  </a:lnTo>
                  <a:lnTo>
                    <a:pt x="61391" y="79730"/>
                  </a:lnTo>
                  <a:lnTo>
                    <a:pt x="94729" y="70383"/>
                  </a:lnTo>
                  <a:lnTo>
                    <a:pt x="122415" y="58686"/>
                  </a:lnTo>
                  <a:lnTo>
                    <a:pt x="151422" y="48831"/>
                  </a:lnTo>
                  <a:lnTo>
                    <a:pt x="199542" y="35458"/>
                  </a:lnTo>
                  <a:lnTo>
                    <a:pt x="284581" y="13220"/>
                  </a:lnTo>
                  <a:close/>
                </a:path>
                <a:path w="415925" h="184784">
                  <a:moveTo>
                    <a:pt x="335394" y="53835"/>
                  </a:moveTo>
                  <a:lnTo>
                    <a:pt x="332232" y="51562"/>
                  </a:lnTo>
                  <a:lnTo>
                    <a:pt x="324497" y="46685"/>
                  </a:lnTo>
                  <a:lnTo>
                    <a:pt x="314858" y="42176"/>
                  </a:lnTo>
                  <a:lnTo>
                    <a:pt x="305981" y="40944"/>
                  </a:lnTo>
                  <a:lnTo>
                    <a:pt x="277469" y="52158"/>
                  </a:lnTo>
                  <a:lnTo>
                    <a:pt x="223253" y="75641"/>
                  </a:lnTo>
                  <a:lnTo>
                    <a:pt x="123393" y="119748"/>
                  </a:lnTo>
                  <a:lnTo>
                    <a:pt x="113284" y="123202"/>
                  </a:lnTo>
                  <a:lnTo>
                    <a:pt x="98450" y="127012"/>
                  </a:lnTo>
                  <a:lnTo>
                    <a:pt x="73126" y="132842"/>
                  </a:lnTo>
                  <a:lnTo>
                    <a:pt x="81419" y="134048"/>
                  </a:lnTo>
                  <a:lnTo>
                    <a:pt x="102603" y="135077"/>
                  </a:lnTo>
                  <a:lnTo>
                    <a:pt x="131216" y="132016"/>
                  </a:lnTo>
                  <a:lnTo>
                    <a:pt x="161772" y="120954"/>
                  </a:lnTo>
                  <a:lnTo>
                    <a:pt x="186766" y="107632"/>
                  </a:lnTo>
                  <a:lnTo>
                    <a:pt x="213182" y="96202"/>
                  </a:lnTo>
                  <a:lnTo>
                    <a:pt x="257302" y="80365"/>
                  </a:lnTo>
                  <a:lnTo>
                    <a:pt x="335394" y="53835"/>
                  </a:lnTo>
                  <a:close/>
                </a:path>
                <a:path w="415925" h="184784">
                  <a:moveTo>
                    <a:pt x="415886" y="103111"/>
                  </a:moveTo>
                  <a:lnTo>
                    <a:pt x="412724" y="100838"/>
                  </a:lnTo>
                  <a:lnTo>
                    <a:pt x="404990" y="95961"/>
                  </a:lnTo>
                  <a:lnTo>
                    <a:pt x="395351" y="91440"/>
                  </a:lnTo>
                  <a:lnTo>
                    <a:pt x="386473" y="90208"/>
                  </a:lnTo>
                  <a:lnTo>
                    <a:pt x="357962" y="101434"/>
                  </a:lnTo>
                  <a:lnTo>
                    <a:pt x="303745" y="124917"/>
                  </a:lnTo>
                  <a:lnTo>
                    <a:pt x="215036" y="164249"/>
                  </a:lnTo>
                  <a:lnTo>
                    <a:pt x="203885" y="169011"/>
                  </a:lnTo>
                  <a:lnTo>
                    <a:pt x="193763" y="172466"/>
                  </a:lnTo>
                  <a:lnTo>
                    <a:pt x="178930" y="176276"/>
                  </a:lnTo>
                  <a:lnTo>
                    <a:pt x="153619" y="182118"/>
                  </a:lnTo>
                  <a:lnTo>
                    <a:pt x="161912" y="183324"/>
                  </a:lnTo>
                  <a:lnTo>
                    <a:pt x="183095" y="184353"/>
                  </a:lnTo>
                  <a:lnTo>
                    <a:pt x="211709" y="181292"/>
                  </a:lnTo>
                  <a:lnTo>
                    <a:pt x="242265" y="170230"/>
                  </a:lnTo>
                  <a:lnTo>
                    <a:pt x="267246" y="156908"/>
                  </a:lnTo>
                  <a:lnTo>
                    <a:pt x="293662" y="145478"/>
                  </a:lnTo>
                  <a:lnTo>
                    <a:pt x="337781" y="129641"/>
                  </a:lnTo>
                  <a:lnTo>
                    <a:pt x="415886" y="103111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15" name="object 12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205232" y="4888570"/>
              <a:ext cx="623380" cy="465897"/>
            </a:xfrm>
            <a:prstGeom prst="rect">
              <a:avLst/>
            </a:prstGeom>
          </p:spPr>
        </p:pic>
        <p:sp>
          <p:nvSpPr>
            <p:cNvPr id="716" name="object 127"/>
            <p:cNvSpPr/>
            <p:nvPr/>
          </p:nvSpPr>
          <p:spPr>
            <a:xfrm>
              <a:off x="6326083" y="5191658"/>
              <a:ext cx="173355" cy="121285"/>
            </a:xfrm>
            <a:custGeom>
              <a:avLst/>
              <a:gdLst/>
              <a:ahLst/>
              <a:cxnLst/>
              <a:rect l="l" t="t" r="r" b="b"/>
              <a:pathLst>
                <a:path w="173354" h="121284">
                  <a:moveTo>
                    <a:pt x="19851" y="115011"/>
                  </a:moveTo>
                  <a:lnTo>
                    <a:pt x="4648" y="115011"/>
                  </a:lnTo>
                  <a:lnTo>
                    <a:pt x="5232" y="117538"/>
                  </a:lnTo>
                  <a:lnTo>
                    <a:pt x="6578" y="121030"/>
                  </a:lnTo>
                  <a:lnTo>
                    <a:pt x="19851" y="115011"/>
                  </a:lnTo>
                  <a:close/>
                </a:path>
                <a:path w="173354" h="121284">
                  <a:moveTo>
                    <a:pt x="166052" y="0"/>
                  </a:moveTo>
                  <a:lnTo>
                    <a:pt x="56730" y="85064"/>
                  </a:lnTo>
                  <a:lnTo>
                    <a:pt x="774" y="113525"/>
                  </a:lnTo>
                  <a:lnTo>
                    <a:pt x="0" y="115938"/>
                  </a:lnTo>
                  <a:lnTo>
                    <a:pt x="3746" y="115290"/>
                  </a:lnTo>
                  <a:lnTo>
                    <a:pt x="4648" y="115011"/>
                  </a:lnTo>
                  <a:lnTo>
                    <a:pt x="19851" y="115011"/>
                  </a:lnTo>
                  <a:lnTo>
                    <a:pt x="64935" y="94564"/>
                  </a:lnTo>
                  <a:lnTo>
                    <a:pt x="172999" y="15227"/>
                  </a:lnTo>
                  <a:lnTo>
                    <a:pt x="166052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17" name="object 12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24498" y="4888481"/>
              <a:ext cx="453770" cy="249974"/>
            </a:xfrm>
            <a:prstGeom prst="rect">
              <a:avLst/>
            </a:prstGeom>
          </p:spPr>
        </p:pic>
        <p:sp>
          <p:nvSpPr>
            <p:cNvPr id="718" name="object 129"/>
            <p:cNvSpPr/>
            <p:nvPr/>
          </p:nvSpPr>
          <p:spPr>
            <a:xfrm>
              <a:off x="6393889" y="5224920"/>
              <a:ext cx="151130" cy="90170"/>
            </a:xfrm>
            <a:custGeom>
              <a:avLst/>
              <a:gdLst/>
              <a:ahLst/>
              <a:cxnLst/>
              <a:rect l="l" t="t" r="r" b="b"/>
              <a:pathLst>
                <a:path w="151130" h="90170">
                  <a:moveTo>
                    <a:pt x="143509" y="0"/>
                  </a:moveTo>
                  <a:lnTo>
                    <a:pt x="139760" y="766"/>
                  </a:lnTo>
                  <a:lnTo>
                    <a:pt x="130186" y="7321"/>
                  </a:lnTo>
                  <a:lnTo>
                    <a:pt x="107292" y="25335"/>
                  </a:lnTo>
                  <a:lnTo>
                    <a:pt x="63588" y="60477"/>
                  </a:lnTo>
                  <a:lnTo>
                    <a:pt x="0" y="89890"/>
                  </a:lnTo>
                  <a:lnTo>
                    <a:pt x="70040" y="69926"/>
                  </a:lnTo>
                  <a:lnTo>
                    <a:pt x="110547" y="42285"/>
                  </a:lnTo>
                  <a:lnTo>
                    <a:pt x="150850" y="10045"/>
                  </a:lnTo>
                  <a:lnTo>
                    <a:pt x="147942" y="304"/>
                  </a:lnTo>
                  <a:lnTo>
                    <a:pt x="143509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19" name="object 13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259360" y="5127914"/>
              <a:ext cx="189420" cy="141770"/>
            </a:xfrm>
            <a:prstGeom prst="rect">
              <a:avLst/>
            </a:prstGeom>
          </p:spPr>
        </p:pic>
        <p:pic>
          <p:nvPicPr>
            <p:cNvPr id="720" name="object 13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08867" y="2253561"/>
              <a:ext cx="163884" cy="705712"/>
            </a:xfrm>
            <a:prstGeom prst="rect">
              <a:avLst/>
            </a:prstGeom>
          </p:spPr>
        </p:pic>
        <p:pic>
          <p:nvPicPr>
            <p:cNvPr id="721" name="object 13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507892" y="2253561"/>
              <a:ext cx="164083" cy="705713"/>
            </a:xfrm>
            <a:prstGeom prst="rect">
              <a:avLst/>
            </a:prstGeom>
          </p:spPr>
        </p:pic>
        <p:pic>
          <p:nvPicPr>
            <p:cNvPr id="722" name="object 13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730028" y="1999726"/>
              <a:ext cx="915860" cy="932979"/>
            </a:xfrm>
            <a:prstGeom prst="rect">
              <a:avLst/>
            </a:prstGeom>
          </p:spPr>
        </p:pic>
        <p:pic>
          <p:nvPicPr>
            <p:cNvPr id="723" name="object 13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375098" y="2177781"/>
              <a:ext cx="557568" cy="297129"/>
            </a:xfrm>
            <a:prstGeom prst="rect">
              <a:avLst/>
            </a:prstGeom>
          </p:spPr>
        </p:pic>
        <p:pic>
          <p:nvPicPr>
            <p:cNvPr id="724" name="object 13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447999" y="2178263"/>
              <a:ext cx="557580" cy="297167"/>
            </a:xfrm>
            <a:prstGeom prst="rect">
              <a:avLst/>
            </a:prstGeom>
          </p:spPr>
        </p:pic>
        <p:pic>
          <p:nvPicPr>
            <p:cNvPr id="725" name="object 13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71391" y="2004553"/>
              <a:ext cx="238047" cy="380293"/>
            </a:xfrm>
            <a:prstGeom prst="rect">
              <a:avLst/>
            </a:prstGeom>
          </p:spPr>
        </p:pic>
        <p:pic>
          <p:nvPicPr>
            <p:cNvPr id="726" name="object 13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079074" y="2075228"/>
              <a:ext cx="224523" cy="303168"/>
            </a:xfrm>
            <a:prstGeom prst="rect">
              <a:avLst/>
            </a:prstGeom>
          </p:spPr>
        </p:pic>
        <p:pic>
          <p:nvPicPr>
            <p:cNvPr id="727" name="object 13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996385" y="2112261"/>
              <a:ext cx="384341" cy="567817"/>
            </a:xfrm>
            <a:prstGeom prst="rect">
              <a:avLst/>
            </a:prstGeom>
          </p:spPr>
        </p:pic>
        <p:pic>
          <p:nvPicPr>
            <p:cNvPr id="728" name="object 13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235286" y="1923984"/>
              <a:ext cx="688873" cy="73837"/>
            </a:xfrm>
            <a:prstGeom prst="rect">
              <a:avLst/>
            </a:prstGeom>
          </p:spPr>
        </p:pic>
        <p:sp>
          <p:nvSpPr>
            <p:cNvPr id="729" name="object 140"/>
            <p:cNvSpPr/>
            <p:nvPr/>
          </p:nvSpPr>
          <p:spPr>
            <a:xfrm>
              <a:off x="3546905" y="1955038"/>
              <a:ext cx="65405" cy="224790"/>
            </a:xfrm>
            <a:custGeom>
              <a:avLst/>
              <a:gdLst/>
              <a:ahLst/>
              <a:cxnLst/>
              <a:rect l="l" t="t" r="r" b="b"/>
              <a:pathLst>
                <a:path w="65404" h="224789">
                  <a:moveTo>
                    <a:pt x="50076" y="0"/>
                  </a:moveTo>
                  <a:lnTo>
                    <a:pt x="14744" y="1041"/>
                  </a:lnTo>
                  <a:lnTo>
                    <a:pt x="0" y="224358"/>
                  </a:lnTo>
                  <a:lnTo>
                    <a:pt x="64947" y="224066"/>
                  </a:lnTo>
                  <a:lnTo>
                    <a:pt x="50076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730" name="object 14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4456696" y="1923984"/>
              <a:ext cx="688873" cy="73837"/>
            </a:xfrm>
            <a:prstGeom prst="rect">
              <a:avLst/>
            </a:prstGeom>
          </p:spPr>
        </p:pic>
        <p:sp>
          <p:nvSpPr>
            <p:cNvPr id="731" name="object 142"/>
            <p:cNvSpPr/>
            <p:nvPr/>
          </p:nvSpPr>
          <p:spPr>
            <a:xfrm>
              <a:off x="4769001" y="1955038"/>
              <a:ext cx="65405" cy="224790"/>
            </a:xfrm>
            <a:custGeom>
              <a:avLst/>
              <a:gdLst/>
              <a:ahLst/>
              <a:cxnLst/>
              <a:rect l="l" t="t" r="r" b="b"/>
              <a:pathLst>
                <a:path w="65404" h="224789">
                  <a:moveTo>
                    <a:pt x="14871" y="0"/>
                  </a:moveTo>
                  <a:lnTo>
                    <a:pt x="0" y="224066"/>
                  </a:lnTo>
                  <a:lnTo>
                    <a:pt x="64947" y="224358"/>
                  </a:lnTo>
                  <a:lnTo>
                    <a:pt x="50190" y="1041"/>
                  </a:lnTo>
                  <a:lnTo>
                    <a:pt x="14871" y="0"/>
                  </a:lnTo>
                  <a:close/>
                </a:path>
              </a:pathLst>
            </a:custGeom>
            <a:solidFill>
              <a:srgbClr val="ED1D2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32" name="object 143"/>
            <p:cNvSpPr/>
            <p:nvPr/>
          </p:nvSpPr>
          <p:spPr>
            <a:xfrm>
              <a:off x="3105212" y="378498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C5545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33" name="object 144"/>
            <p:cNvSpPr/>
            <p:nvPr/>
          </p:nvSpPr>
          <p:spPr>
            <a:xfrm>
              <a:off x="534620" y="7409159"/>
              <a:ext cx="297815" cy="518795"/>
            </a:xfrm>
            <a:custGeom>
              <a:avLst/>
              <a:gdLst/>
              <a:ahLst/>
              <a:cxnLst/>
              <a:rect l="l" t="t" r="r" b="b"/>
              <a:pathLst>
                <a:path w="297815" h="518795">
                  <a:moveTo>
                    <a:pt x="297675" y="0"/>
                  </a:moveTo>
                  <a:lnTo>
                    <a:pt x="0" y="175044"/>
                  </a:lnTo>
                  <a:lnTo>
                    <a:pt x="0" y="518718"/>
                  </a:lnTo>
                  <a:lnTo>
                    <a:pt x="297675" y="343661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34" name="object 145"/>
            <p:cNvSpPr/>
            <p:nvPr/>
          </p:nvSpPr>
          <p:spPr>
            <a:xfrm>
              <a:off x="236942" y="7409159"/>
              <a:ext cx="297815" cy="518795"/>
            </a:xfrm>
            <a:custGeom>
              <a:avLst/>
              <a:gdLst/>
              <a:ahLst/>
              <a:cxnLst/>
              <a:rect l="l" t="t" r="r" b="b"/>
              <a:pathLst>
                <a:path w="297815" h="518795">
                  <a:moveTo>
                    <a:pt x="0" y="0"/>
                  </a:moveTo>
                  <a:lnTo>
                    <a:pt x="0" y="343661"/>
                  </a:lnTo>
                  <a:lnTo>
                    <a:pt x="297675" y="518718"/>
                  </a:lnTo>
                  <a:lnTo>
                    <a:pt x="297675" y="175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E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735" name="object 146"/>
            <p:cNvSpPr/>
            <p:nvPr/>
          </p:nvSpPr>
          <p:spPr>
            <a:xfrm>
              <a:off x="236941" y="7234339"/>
              <a:ext cx="595630" cy="349885"/>
            </a:xfrm>
            <a:custGeom>
              <a:avLst/>
              <a:gdLst/>
              <a:ahLst/>
              <a:cxnLst/>
              <a:rect l="l" t="t" r="r" b="b"/>
              <a:pathLst>
                <a:path w="595630" h="349884">
                  <a:moveTo>
                    <a:pt x="297675" y="0"/>
                  </a:moveTo>
                  <a:lnTo>
                    <a:pt x="0" y="175056"/>
                  </a:lnTo>
                  <a:lnTo>
                    <a:pt x="297675" y="349402"/>
                  </a:lnTo>
                  <a:lnTo>
                    <a:pt x="595350" y="175056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pic>
        <p:nvPicPr>
          <p:cNvPr id="736" name="Рисунок 735" descr="https://fasie.ru/upload/medialibrary/eb7/eb7556181731ef5dcfbf7b14601fe956.png"/>
          <p:cNvPicPr/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90" y="312208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Рисунок 736" descr="https://fasie.ru/upload/medialibrary/eb7/eb7556181731ef5dcfbf7b14601fe956.png"/>
          <p:cNvPicPr/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829705" y="1644539"/>
            <a:ext cx="562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DINProRegular"/>
              </a:rPr>
              <a:t>Поддержка </a:t>
            </a:r>
            <a:r>
              <a:rPr lang="ru-RU" dirty="0" err="1">
                <a:latin typeface="DINProRegular"/>
              </a:rPr>
              <a:t>стартапов</a:t>
            </a:r>
            <a:r>
              <a:rPr lang="ru-RU" dirty="0">
                <a:latin typeface="DINProRegular"/>
              </a:rPr>
              <a:t> на ранних стадиях развития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40007" y="23141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DINProRegular"/>
              </a:rPr>
              <a:t>Физические лица</a:t>
            </a:r>
          </a:p>
          <a:p>
            <a:r>
              <a:rPr lang="ru-RU" dirty="0">
                <a:latin typeface="DINProRegular"/>
              </a:rPr>
              <a:t>МИП согласно № 209-ФЗ</a:t>
            </a:r>
            <a:endParaRPr lang="ru-RU" b="0" dirty="0">
              <a:effectLst/>
              <a:latin typeface="DINProRegular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54047" y="3280670"/>
            <a:ext cx="209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DINProRegular"/>
              </a:rPr>
              <a:t>До 10 млн рублей</a:t>
            </a:r>
            <a:endParaRPr lang="ru-RU" dirty="0"/>
          </a:p>
        </p:txBody>
      </p:sp>
      <p:pic>
        <p:nvPicPr>
          <p:cNvPr id="738" name="Рисунок 737" descr="https://fasie.ru/upload/programms/icons_png_small/17_FASIE_ikonki.png"/>
          <p:cNvPicPr/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2290610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Рисунок 738" descr="https://fasie.ru/upload/programms/icons_png_small/22_FASIE_ikonki.png"/>
          <p:cNvPicPr/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79" y="3118871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Рисунок 739" descr="https://fasie.ru/upload/programms/icons_png_small/14_FASIE_ikonki.png"/>
          <p:cNvPicPr/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1537785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Рисунок 740"/>
          <p:cNvPicPr>
            <a:picLocks noChangeAspect="1"/>
          </p:cNvPicPr>
          <p:nvPr/>
        </p:nvPicPr>
        <p:blipFill rotWithShape="1"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987656" y="497629"/>
            <a:ext cx="1681676" cy="7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6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314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523" y="1952377"/>
            <a:ext cx="115995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rgbClr val="30476C"/>
              </a:solidFill>
              <a:latin typeface="Roboto Slab"/>
            </a:endParaRPr>
          </a:p>
        </p:txBody>
      </p:sp>
      <p:sp>
        <p:nvSpPr>
          <p:cNvPr id="8" name="AutoShape 2" descr="Векторный герб Архангельской обасти (2 варианта) — Abal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63710" y="365466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5" dirty="0" smtClean="0">
                <a:solidFill>
                  <a:schemeClr val="bg1"/>
                </a:solidFill>
              </a:rPr>
              <a:t>ПРОГРАММА «РАЗВИТИЕ»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36" name="Рисунок 735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90" y="3122086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Рисунок 736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812509" y="1488830"/>
            <a:ext cx="51428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Поддержка компаний, имеющих опыт </a:t>
            </a:r>
            <a:r>
              <a:rPr lang="ru-RU" dirty="0" smtClean="0"/>
              <a:t>разработки</a:t>
            </a:r>
          </a:p>
          <a:p>
            <a:r>
              <a:rPr lang="ru-RU" dirty="0" smtClean="0"/>
              <a:t>и </a:t>
            </a:r>
            <a:r>
              <a:rPr lang="ru-RU" dirty="0"/>
              <a:t>продаж наукоемкой продукции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54047" y="3280670"/>
            <a:ext cx="194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 20 млн рублей</a:t>
            </a:r>
          </a:p>
        </p:txBody>
      </p:sp>
      <p:pic>
        <p:nvPicPr>
          <p:cNvPr id="738" name="Рисунок 737" descr="https://fasie.ru/upload/programms/icons_png_small/17_FASIE_ikonk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37" y="2398122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Рисунок 738" descr="https://fasie.ru/upload/programms/icons_png_small/22_FASIE_ikonki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55" y="3135447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Рисунок 739" descr="https://fasie.ru/upload/programms/icons_png_small/14_FASIE_ikonki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1537785"/>
            <a:ext cx="571500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object 7"/>
          <p:cNvGrpSpPr/>
          <p:nvPr/>
        </p:nvGrpSpPr>
        <p:grpSpPr>
          <a:xfrm>
            <a:off x="1050356" y="1005476"/>
            <a:ext cx="4065213" cy="4694648"/>
            <a:chOff x="0" y="0"/>
            <a:chExt cx="7559992" cy="10320771"/>
          </a:xfrm>
        </p:grpSpPr>
        <p:sp>
          <p:nvSpPr>
            <p:cNvPr id="139" name="object 8"/>
            <p:cNvSpPr/>
            <p:nvPr/>
          </p:nvSpPr>
          <p:spPr>
            <a:xfrm>
              <a:off x="795883" y="4835105"/>
              <a:ext cx="44450" cy="574040"/>
            </a:xfrm>
            <a:custGeom>
              <a:avLst/>
              <a:gdLst/>
              <a:ahLst/>
              <a:cxnLst/>
              <a:rect l="l" t="t" r="r" b="b"/>
              <a:pathLst>
                <a:path w="44450" h="574039">
                  <a:moveTo>
                    <a:pt x="44069" y="0"/>
                  </a:moveTo>
                  <a:lnTo>
                    <a:pt x="15532" y="16471"/>
                  </a:lnTo>
                  <a:lnTo>
                    <a:pt x="11671" y="18707"/>
                  </a:lnTo>
                  <a:lnTo>
                    <a:pt x="1257" y="24714"/>
                  </a:lnTo>
                  <a:lnTo>
                    <a:pt x="12" y="25438"/>
                  </a:lnTo>
                  <a:lnTo>
                    <a:pt x="12" y="40919"/>
                  </a:lnTo>
                  <a:lnTo>
                    <a:pt x="0" y="41084"/>
                  </a:lnTo>
                  <a:lnTo>
                    <a:pt x="0" y="573633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39ADE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0" name="object 9"/>
            <p:cNvSpPr/>
            <p:nvPr/>
          </p:nvSpPr>
          <p:spPr>
            <a:xfrm>
              <a:off x="795893" y="4818628"/>
              <a:ext cx="73025" cy="945515"/>
            </a:xfrm>
            <a:custGeom>
              <a:avLst/>
              <a:gdLst/>
              <a:ahLst/>
              <a:cxnLst/>
              <a:rect l="l" t="t" r="r" b="b"/>
              <a:pathLst>
                <a:path w="73025" h="945514">
                  <a:moveTo>
                    <a:pt x="72605" y="0"/>
                  </a:moveTo>
                  <a:lnTo>
                    <a:pt x="29794" y="24714"/>
                  </a:lnTo>
                  <a:lnTo>
                    <a:pt x="0" y="412584"/>
                  </a:lnTo>
                  <a:lnTo>
                    <a:pt x="0" y="945222"/>
                  </a:lnTo>
                  <a:lnTo>
                    <a:pt x="72605" y="0"/>
                  </a:lnTo>
                  <a:close/>
                </a:path>
              </a:pathLst>
            </a:custGeom>
            <a:solidFill>
              <a:srgbClr val="3EAEE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1" name="object 10"/>
            <p:cNvSpPr/>
            <p:nvPr/>
          </p:nvSpPr>
          <p:spPr>
            <a:xfrm>
              <a:off x="795895" y="4802139"/>
              <a:ext cx="101600" cy="1316990"/>
            </a:xfrm>
            <a:custGeom>
              <a:avLst/>
              <a:gdLst/>
              <a:ahLst/>
              <a:cxnLst/>
              <a:rect l="l" t="t" r="r" b="b"/>
              <a:pathLst>
                <a:path w="101600" h="1316989">
                  <a:moveTo>
                    <a:pt x="101142" y="0"/>
                  </a:moveTo>
                  <a:lnTo>
                    <a:pt x="58331" y="24726"/>
                  </a:lnTo>
                  <a:lnTo>
                    <a:pt x="0" y="784110"/>
                  </a:lnTo>
                  <a:lnTo>
                    <a:pt x="0" y="1316799"/>
                  </a:lnTo>
                  <a:lnTo>
                    <a:pt x="101142" y="0"/>
                  </a:lnTo>
                  <a:close/>
                </a:path>
              </a:pathLst>
            </a:custGeom>
            <a:solidFill>
              <a:srgbClr val="3CAF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2" name="object 11"/>
            <p:cNvSpPr/>
            <p:nvPr/>
          </p:nvSpPr>
          <p:spPr>
            <a:xfrm>
              <a:off x="795883" y="4769192"/>
              <a:ext cx="158750" cy="2059939"/>
            </a:xfrm>
            <a:custGeom>
              <a:avLst/>
              <a:gdLst/>
              <a:ahLst/>
              <a:cxnLst/>
              <a:rect l="l" t="t" r="r" b="b"/>
              <a:pathLst>
                <a:path w="158750" h="2059940">
                  <a:moveTo>
                    <a:pt x="158242" y="0"/>
                  </a:moveTo>
                  <a:lnTo>
                    <a:pt x="129692" y="16484"/>
                  </a:lnTo>
                  <a:lnTo>
                    <a:pt x="115430" y="24714"/>
                  </a:lnTo>
                  <a:lnTo>
                    <a:pt x="86880" y="41198"/>
                  </a:lnTo>
                  <a:lnTo>
                    <a:pt x="0" y="1172171"/>
                  </a:lnTo>
                  <a:lnTo>
                    <a:pt x="0" y="1704784"/>
                  </a:lnTo>
                  <a:lnTo>
                    <a:pt x="12" y="1704619"/>
                  </a:lnTo>
                  <a:lnTo>
                    <a:pt x="12" y="2059813"/>
                  </a:lnTo>
                  <a:lnTo>
                    <a:pt x="158242" y="0"/>
                  </a:lnTo>
                  <a:close/>
                </a:path>
              </a:pathLst>
            </a:custGeom>
            <a:solidFill>
              <a:srgbClr val="41B0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3" name="object 12"/>
            <p:cNvSpPr/>
            <p:nvPr/>
          </p:nvSpPr>
          <p:spPr>
            <a:xfrm>
              <a:off x="795896" y="4719777"/>
              <a:ext cx="243840" cy="2578735"/>
            </a:xfrm>
            <a:custGeom>
              <a:avLst/>
              <a:gdLst/>
              <a:ahLst/>
              <a:cxnLst/>
              <a:rect l="l" t="t" r="r" b="b"/>
              <a:pathLst>
                <a:path w="243840" h="2578734">
                  <a:moveTo>
                    <a:pt x="243840" y="0"/>
                  </a:moveTo>
                  <a:lnTo>
                    <a:pt x="215303" y="16471"/>
                  </a:lnTo>
                  <a:lnTo>
                    <a:pt x="201028" y="24714"/>
                  </a:lnTo>
                  <a:lnTo>
                    <a:pt x="186766" y="32943"/>
                  </a:lnTo>
                  <a:lnTo>
                    <a:pt x="172491" y="41186"/>
                  </a:lnTo>
                  <a:lnTo>
                    <a:pt x="143954" y="57658"/>
                  </a:lnTo>
                  <a:lnTo>
                    <a:pt x="0" y="1931720"/>
                  </a:lnTo>
                  <a:lnTo>
                    <a:pt x="0" y="2286762"/>
                  </a:lnTo>
                  <a:lnTo>
                    <a:pt x="0" y="2464270"/>
                  </a:lnTo>
                  <a:lnTo>
                    <a:pt x="0" y="2552293"/>
                  </a:lnTo>
                  <a:lnTo>
                    <a:pt x="6578" y="2556091"/>
                  </a:lnTo>
                  <a:lnTo>
                    <a:pt x="45745" y="2578709"/>
                  </a:lnTo>
                  <a:lnTo>
                    <a:pt x="243840" y="0"/>
                  </a:lnTo>
                  <a:close/>
                </a:path>
              </a:pathLst>
            </a:custGeom>
            <a:solidFill>
              <a:srgbClr val="46B0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4" name="object 13"/>
            <p:cNvSpPr/>
            <p:nvPr/>
          </p:nvSpPr>
          <p:spPr>
            <a:xfrm>
              <a:off x="828587" y="4703290"/>
              <a:ext cx="240029" cy="2610485"/>
            </a:xfrm>
            <a:custGeom>
              <a:avLst/>
              <a:gdLst/>
              <a:ahLst/>
              <a:cxnLst/>
              <a:rect l="l" t="t" r="r" b="b"/>
              <a:pathLst>
                <a:path w="240030" h="2610484">
                  <a:moveTo>
                    <a:pt x="239687" y="0"/>
                  </a:moveTo>
                  <a:lnTo>
                    <a:pt x="196875" y="24714"/>
                  </a:lnTo>
                  <a:lnTo>
                    <a:pt x="0" y="2587650"/>
                  </a:lnTo>
                  <a:lnTo>
                    <a:pt x="39179" y="2610256"/>
                  </a:lnTo>
                  <a:lnTo>
                    <a:pt x="239687" y="0"/>
                  </a:lnTo>
                  <a:close/>
                </a:path>
              </a:pathLst>
            </a:custGeom>
            <a:solidFill>
              <a:srgbClr val="4AB1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5" name="object 14"/>
            <p:cNvSpPr/>
            <p:nvPr/>
          </p:nvSpPr>
          <p:spPr>
            <a:xfrm>
              <a:off x="854697" y="4653864"/>
              <a:ext cx="299720" cy="2705100"/>
            </a:xfrm>
            <a:custGeom>
              <a:avLst/>
              <a:gdLst/>
              <a:ahLst/>
              <a:cxnLst/>
              <a:rect l="l" t="t" r="r" b="b"/>
              <a:pathLst>
                <a:path w="299719" h="2705100">
                  <a:moveTo>
                    <a:pt x="299186" y="0"/>
                  </a:moveTo>
                  <a:lnTo>
                    <a:pt x="270649" y="16484"/>
                  </a:lnTo>
                  <a:lnTo>
                    <a:pt x="256387" y="24714"/>
                  </a:lnTo>
                  <a:lnTo>
                    <a:pt x="242112" y="32956"/>
                  </a:lnTo>
                  <a:lnTo>
                    <a:pt x="227838" y="41198"/>
                  </a:lnTo>
                  <a:lnTo>
                    <a:pt x="199301" y="57670"/>
                  </a:lnTo>
                  <a:lnTo>
                    <a:pt x="0" y="2652153"/>
                  </a:lnTo>
                  <a:lnTo>
                    <a:pt x="26123" y="2667241"/>
                  </a:lnTo>
                  <a:lnTo>
                    <a:pt x="65303" y="2689860"/>
                  </a:lnTo>
                  <a:lnTo>
                    <a:pt x="91414" y="2704935"/>
                  </a:lnTo>
                  <a:lnTo>
                    <a:pt x="299186" y="0"/>
                  </a:lnTo>
                  <a:close/>
                </a:path>
              </a:pathLst>
            </a:custGeom>
            <a:solidFill>
              <a:srgbClr val="4FB2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6" name="object 15"/>
            <p:cNvSpPr/>
            <p:nvPr/>
          </p:nvSpPr>
          <p:spPr>
            <a:xfrm>
              <a:off x="933060" y="4637378"/>
              <a:ext cx="249554" cy="2736850"/>
            </a:xfrm>
            <a:custGeom>
              <a:avLst/>
              <a:gdLst/>
              <a:ahLst/>
              <a:cxnLst/>
              <a:rect l="l" t="t" r="r" b="b"/>
              <a:pathLst>
                <a:path w="249555" h="2736850">
                  <a:moveTo>
                    <a:pt x="249377" y="0"/>
                  </a:moveTo>
                  <a:lnTo>
                    <a:pt x="206565" y="24714"/>
                  </a:lnTo>
                  <a:lnTo>
                    <a:pt x="0" y="2713863"/>
                  </a:lnTo>
                  <a:lnTo>
                    <a:pt x="39166" y="2736481"/>
                  </a:lnTo>
                  <a:lnTo>
                    <a:pt x="249377" y="0"/>
                  </a:lnTo>
                  <a:close/>
                </a:path>
              </a:pathLst>
            </a:custGeom>
            <a:solidFill>
              <a:srgbClr val="53B2E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7" name="object 16"/>
            <p:cNvSpPr/>
            <p:nvPr/>
          </p:nvSpPr>
          <p:spPr>
            <a:xfrm>
              <a:off x="959162" y="4620907"/>
              <a:ext cx="252095" cy="2768600"/>
            </a:xfrm>
            <a:custGeom>
              <a:avLst/>
              <a:gdLst/>
              <a:ahLst/>
              <a:cxnLst/>
              <a:rect l="l" t="t" r="r" b="b"/>
              <a:pathLst>
                <a:path w="252094" h="2768600">
                  <a:moveTo>
                    <a:pt x="251802" y="0"/>
                  </a:moveTo>
                  <a:lnTo>
                    <a:pt x="208991" y="24714"/>
                  </a:lnTo>
                  <a:lnTo>
                    <a:pt x="0" y="2745409"/>
                  </a:lnTo>
                  <a:lnTo>
                    <a:pt x="39179" y="2768028"/>
                  </a:lnTo>
                  <a:lnTo>
                    <a:pt x="251802" y="0"/>
                  </a:lnTo>
                  <a:close/>
                </a:path>
              </a:pathLst>
            </a:custGeom>
            <a:solidFill>
              <a:srgbClr val="56B3E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8" name="object 17"/>
            <p:cNvSpPr/>
            <p:nvPr/>
          </p:nvSpPr>
          <p:spPr>
            <a:xfrm>
              <a:off x="985278" y="4587963"/>
              <a:ext cx="283210" cy="2831465"/>
            </a:xfrm>
            <a:custGeom>
              <a:avLst/>
              <a:gdLst/>
              <a:ahLst/>
              <a:cxnLst/>
              <a:rect l="l" t="t" r="r" b="b"/>
              <a:pathLst>
                <a:path w="283209" h="2831465">
                  <a:moveTo>
                    <a:pt x="282740" y="0"/>
                  </a:moveTo>
                  <a:lnTo>
                    <a:pt x="254228" y="16471"/>
                  </a:lnTo>
                  <a:lnTo>
                    <a:pt x="239941" y="24714"/>
                  </a:lnTo>
                  <a:lnTo>
                    <a:pt x="211416" y="41186"/>
                  </a:lnTo>
                  <a:lnTo>
                    <a:pt x="0" y="2793441"/>
                  </a:lnTo>
                  <a:lnTo>
                    <a:pt x="39166" y="2816060"/>
                  </a:lnTo>
                  <a:lnTo>
                    <a:pt x="65278" y="2831134"/>
                  </a:lnTo>
                  <a:lnTo>
                    <a:pt x="282740" y="0"/>
                  </a:lnTo>
                  <a:close/>
                </a:path>
              </a:pathLst>
            </a:custGeom>
            <a:solidFill>
              <a:srgbClr val="55B4E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49" name="object 18"/>
            <p:cNvSpPr/>
            <p:nvPr/>
          </p:nvSpPr>
          <p:spPr>
            <a:xfrm>
              <a:off x="1037501" y="4555007"/>
              <a:ext cx="287655" cy="2894330"/>
            </a:xfrm>
            <a:custGeom>
              <a:avLst/>
              <a:gdLst/>
              <a:ahLst/>
              <a:cxnLst/>
              <a:rect l="l" t="t" r="r" b="b"/>
              <a:pathLst>
                <a:path w="287655" h="2894329">
                  <a:moveTo>
                    <a:pt x="287616" y="0"/>
                  </a:moveTo>
                  <a:lnTo>
                    <a:pt x="259054" y="16484"/>
                  </a:lnTo>
                  <a:lnTo>
                    <a:pt x="244805" y="24714"/>
                  </a:lnTo>
                  <a:lnTo>
                    <a:pt x="216268" y="41186"/>
                  </a:lnTo>
                  <a:lnTo>
                    <a:pt x="0" y="2856547"/>
                  </a:lnTo>
                  <a:lnTo>
                    <a:pt x="26123" y="2871635"/>
                  </a:lnTo>
                  <a:lnTo>
                    <a:pt x="65290" y="2894241"/>
                  </a:lnTo>
                  <a:lnTo>
                    <a:pt x="287616" y="0"/>
                  </a:lnTo>
                  <a:close/>
                </a:path>
              </a:pathLst>
            </a:custGeom>
            <a:solidFill>
              <a:srgbClr val="59B5E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0" name="object 19"/>
            <p:cNvSpPr/>
            <p:nvPr/>
          </p:nvSpPr>
          <p:spPr>
            <a:xfrm>
              <a:off x="1089736" y="4522050"/>
              <a:ext cx="292735" cy="2957830"/>
            </a:xfrm>
            <a:custGeom>
              <a:avLst/>
              <a:gdLst/>
              <a:ahLst/>
              <a:cxnLst/>
              <a:rect l="l" t="t" r="r" b="b"/>
              <a:pathLst>
                <a:path w="292734" h="2957829">
                  <a:moveTo>
                    <a:pt x="292455" y="0"/>
                  </a:moveTo>
                  <a:lnTo>
                    <a:pt x="263918" y="16471"/>
                  </a:lnTo>
                  <a:lnTo>
                    <a:pt x="249643" y="24714"/>
                  </a:lnTo>
                  <a:lnTo>
                    <a:pt x="221107" y="41186"/>
                  </a:lnTo>
                  <a:lnTo>
                    <a:pt x="0" y="2919653"/>
                  </a:lnTo>
                  <a:lnTo>
                    <a:pt x="26111" y="2934741"/>
                  </a:lnTo>
                  <a:lnTo>
                    <a:pt x="65278" y="2957347"/>
                  </a:lnTo>
                  <a:lnTo>
                    <a:pt x="292455" y="0"/>
                  </a:lnTo>
                  <a:close/>
                </a:path>
              </a:pathLst>
            </a:custGeom>
            <a:solidFill>
              <a:srgbClr val="5DB6E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1" name="object 20"/>
            <p:cNvSpPr/>
            <p:nvPr/>
          </p:nvSpPr>
          <p:spPr>
            <a:xfrm>
              <a:off x="1141958" y="4489094"/>
              <a:ext cx="297815" cy="3020695"/>
            </a:xfrm>
            <a:custGeom>
              <a:avLst/>
              <a:gdLst/>
              <a:ahLst/>
              <a:cxnLst/>
              <a:rect l="l" t="t" r="r" b="b"/>
              <a:pathLst>
                <a:path w="297815" h="3020695">
                  <a:moveTo>
                    <a:pt x="297307" y="0"/>
                  </a:moveTo>
                  <a:lnTo>
                    <a:pt x="268770" y="16471"/>
                  </a:lnTo>
                  <a:lnTo>
                    <a:pt x="258318" y="22504"/>
                  </a:lnTo>
                  <a:lnTo>
                    <a:pt x="254495" y="24714"/>
                  </a:lnTo>
                  <a:lnTo>
                    <a:pt x="225971" y="41186"/>
                  </a:lnTo>
                  <a:lnTo>
                    <a:pt x="0" y="2982772"/>
                  </a:lnTo>
                  <a:lnTo>
                    <a:pt x="26111" y="2997847"/>
                  </a:lnTo>
                  <a:lnTo>
                    <a:pt x="65290" y="3020453"/>
                  </a:lnTo>
                  <a:lnTo>
                    <a:pt x="297307" y="0"/>
                  </a:lnTo>
                  <a:close/>
                </a:path>
              </a:pathLst>
            </a:custGeom>
            <a:solidFill>
              <a:srgbClr val="60B6E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2" name="object 21"/>
            <p:cNvSpPr/>
            <p:nvPr/>
          </p:nvSpPr>
          <p:spPr>
            <a:xfrm>
              <a:off x="1194193" y="4456137"/>
              <a:ext cx="302260" cy="3084195"/>
            </a:xfrm>
            <a:custGeom>
              <a:avLst/>
              <a:gdLst/>
              <a:ahLst/>
              <a:cxnLst/>
              <a:rect l="l" t="t" r="r" b="b"/>
              <a:pathLst>
                <a:path w="302259" h="3084195">
                  <a:moveTo>
                    <a:pt x="302145" y="0"/>
                  </a:moveTo>
                  <a:lnTo>
                    <a:pt x="273608" y="16484"/>
                  </a:lnTo>
                  <a:lnTo>
                    <a:pt x="265366" y="21247"/>
                  </a:lnTo>
                  <a:lnTo>
                    <a:pt x="259334" y="24726"/>
                  </a:lnTo>
                  <a:lnTo>
                    <a:pt x="230797" y="41198"/>
                  </a:lnTo>
                  <a:lnTo>
                    <a:pt x="0" y="3045891"/>
                  </a:lnTo>
                  <a:lnTo>
                    <a:pt x="26098" y="3060966"/>
                  </a:lnTo>
                  <a:lnTo>
                    <a:pt x="65290" y="3083585"/>
                  </a:lnTo>
                  <a:lnTo>
                    <a:pt x="302145" y="0"/>
                  </a:lnTo>
                  <a:close/>
                </a:path>
              </a:pathLst>
            </a:custGeom>
            <a:solidFill>
              <a:srgbClr val="63B8E7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3" name="object 22"/>
            <p:cNvSpPr/>
            <p:nvPr/>
          </p:nvSpPr>
          <p:spPr>
            <a:xfrm>
              <a:off x="1246428" y="4406709"/>
              <a:ext cx="335915" cy="3178810"/>
            </a:xfrm>
            <a:custGeom>
              <a:avLst/>
              <a:gdLst/>
              <a:ahLst/>
              <a:cxnLst/>
              <a:rect l="l" t="t" r="r" b="b"/>
              <a:pathLst>
                <a:path w="335915" h="3178809">
                  <a:moveTo>
                    <a:pt x="335534" y="0"/>
                  </a:moveTo>
                  <a:lnTo>
                    <a:pt x="306984" y="16484"/>
                  </a:lnTo>
                  <a:lnTo>
                    <a:pt x="292722" y="24714"/>
                  </a:lnTo>
                  <a:lnTo>
                    <a:pt x="278460" y="32956"/>
                  </a:lnTo>
                  <a:lnTo>
                    <a:pt x="274624" y="35166"/>
                  </a:lnTo>
                  <a:lnTo>
                    <a:pt x="264185" y="41198"/>
                  </a:lnTo>
                  <a:lnTo>
                    <a:pt x="235648" y="57670"/>
                  </a:lnTo>
                  <a:lnTo>
                    <a:pt x="0" y="3125457"/>
                  </a:lnTo>
                  <a:lnTo>
                    <a:pt x="26098" y="3140532"/>
                  </a:lnTo>
                  <a:lnTo>
                    <a:pt x="65278" y="3163163"/>
                  </a:lnTo>
                  <a:lnTo>
                    <a:pt x="91389" y="3178225"/>
                  </a:lnTo>
                  <a:lnTo>
                    <a:pt x="335534" y="0"/>
                  </a:lnTo>
                  <a:close/>
                </a:path>
              </a:pathLst>
            </a:custGeom>
            <a:solidFill>
              <a:srgbClr val="66B9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4" name="object 23"/>
            <p:cNvSpPr/>
            <p:nvPr/>
          </p:nvSpPr>
          <p:spPr>
            <a:xfrm>
              <a:off x="1324777" y="4390237"/>
              <a:ext cx="285750" cy="3209925"/>
            </a:xfrm>
            <a:custGeom>
              <a:avLst/>
              <a:gdLst/>
              <a:ahLst/>
              <a:cxnLst/>
              <a:rect l="l" t="t" r="r" b="b"/>
              <a:pathLst>
                <a:path w="285750" h="3209925">
                  <a:moveTo>
                    <a:pt x="285724" y="0"/>
                  </a:moveTo>
                  <a:lnTo>
                    <a:pt x="242912" y="24714"/>
                  </a:lnTo>
                  <a:lnTo>
                    <a:pt x="0" y="3187166"/>
                  </a:lnTo>
                  <a:lnTo>
                    <a:pt x="39154" y="3209772"/>
                  </a:lnTo>
                  <a:lnTo>
                    <a:pt x="285724" y="0"/>
                  </a:lnTo>
                  <a:close/>
                </a:path>
              </a:pathLst>
            </a:custGeom>
            <a:solidFill>
              <a:srgbClr val="69BA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5" name="object 24"/>
            <p:cNvSpPr/>
            <p:nvPr/>
          </p:nvSpPr>
          <p:spPr>
            <a:xfrm>
              <a:off x="1350886" y="4340821"/>
              <a:ext cx="345440" cy="3304540"/>
            </a:xfrm>
            <a:custGeom>
              <a:avLst/>
              <a:gdLst/>
              <a:ahLst/>
              <a:cxnLst/>
              <a:rect l="l" t="t" r="r" b="b"/>
              <a:pathLst>
                <a:path w="345439" h="3304540">
                  <a:moveTo>
                    <a:pt x="345224" y="0"/>
                  </a:moveTo>
                  <a:lnTo>
                    <a:pt x="316674" y="16471"/>
                  </a:lnTo>
                  <a:lnTo>
                    <a:pt x="302425" y="24701"/>
                  </a:lnTo>
                  <a:lnTo>
                    <a:pt x="288150" y="32943"/>
                  </a:lnTo>
                  <a:lnTo>
                    <a:pt x="273888" y="41173"/>
                  </a:lnTo>
                  <a:lnTo>
                    <a:pt x="245351" y="57658"/>
                  </a:lnTo>
                  <a:lnTo>
                    <a:pt x="0" y="3251670"/>
                  </a:lnTo>
                  <a:lnTo>
                    <a:pt x="39166" y="3274288"/>
                  </a:lnTo>
                  <a:lnTo>
                    <a:pt x="58280" y="3285325"/>
                  </a:lnTo>
                  <a:lnTo>
                    <a:pt x="91401" y="3304425"/>
                  </a:lnTo>
                  <a:lnTo>
                    <a:pt x="345224" y="0"/>
                  </a:lnTo>
                  <a:close/>
                </a:path>
              </a:pathLst>
            </a:custGeom>
            <a:solidFill>
              <a:srgbClr val="6CBA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6" name="object 25"/>
            <p:cNvSpPr/>
            <p:nvPr/>
          </p:nvSpPr>
          <p:spPr>
            <a:xfrm>
              <a:off x="1429236" y="4324327"/>
              <a:ext cx="295910" cy="3336290"/>
            </a:xfrm>
            <a:custGeom>
              <a:avLst/>
              <a:gdLst/>
              <a:ahLst/>
              <a:cxnLst/>
              <a:rect l="l" t="t" r="r" b="b"/>
              <a:pathLst>
                <a:path w="295910" h="3336290">
                  <a:moveTo>
                    <a:pt x="295427" y="0"/>
                  </a:moveTo>
                  <a:lnTo>
                    <a:pt x="252615" y="24714"/>
                  </a:lnTo>
                  <a:lnTo>
                    <a:pt x="0" y="3313391"/>
                  </a:lnTo>
                  <a:lnTo>
                    <a:pt x="39166" y="3335997"/>
                  </a:lnTo>
                  <a:lnTo>
                    <a:pt x="295427" y="0"/>
                  </a:lnTo>
                  <a:close/>
                </a:path>
              </a:pathLst>
            </a:custGeom>
            <a:solidFill>
              <a:srgbClr val="70BB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7" name="object 26"/>
            <p:cNvSpPr/>
            <p:nvPr/>
          </p:nvSpPr>
          <p:spPr>
            <a:xfrm>
              <a:off x="1455343" y="4291380"/>
              <a:ext cx="326390" cy="3399154"/>
            </a:xfrm>
            <a:custGeom>
              <a:avLst/>
              <a:gdLst/>
              <a:ahLst/>
              <a:cxnLst/>
              <a:rect l="l" t="t" r="r" b="b"/>
              <a:pathLst>
                <a:path w="326389" h="3399154">
                  <a:moveTo>
                    <a:pt x="326390" y="0"/>
                  </a:moveTo>
                  <a:lnTo>
                    <a:pt x="297827" y="16484"/>
                  </a:lnTo>
                  <a:lnTo>
                    <a:pt x="283578" y="24714"/>
                  </a:lnTo>
                  <a:lnTo>
                    <a:pt x="255041" y="41186"/>
                  </a:lnTo>
                  <a:lnTo>
                    <a:pt x="0" y="3361410"/>
                  </a:lnTo>
                  <a:lnTo>
                    <a:pt x="26123" y="3376498"/>
                  </a:lnTo>
                  <a:lnTo>
                    <a:pt x="65290" y="3399104"/>
                  </a:lnTo>
                  <a:lnTo>
                    <a:pt x="326390" y="0"/>
                  </a:lnTo>
                  <a:close/>
                </a:path>
              </a:pathLst>
            </a:custGeom>
            <a:solidFill>
              <a:srgbClr val="73BCE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8" name="object 27"/>
            <p:cNvSpPr/>
            <p:nvPr/>
          </p:nvSpPr>
          <p:spPr>
            <a:xfrm>
              <a:off x="1507569" y="4274900"/>
              <a:ext cx="302895" cy="3430904"/>
            </a:xfrm>
            <a:custGeom>
              <a:avLst/>
              <a:gdLst/>
              <a:ahLst/>
              <a:cxnLst/>
              <a:rect l="l" t="t" r="r" b="b"/>
              <a:pathLst>
                <a:path w="302894" h="3430904">
                  <a:moveTo>
                    <a:pt x="302704" y="0"/>
                  </a:moveTo>
                  <a:lnTo>
                    <a:pt x="259892" y="24714"/>
                  </a:lnTo>
                  <a:lnTo>
                    <a:pt x="0" y="3408045"/>
                  </a:lnTo>
                  <a:lnTo>
                    <a:pt x="39166" y="3430651"/>
                  </a:lnTo>
                  <a:lnTo>
                    <a:pt x="302704" y="0"/>
                  </a:lnTo>
                  <a:close/>
                </a:path>
              </a:pathLst>
            </a:custGeom>
            <a:solidFill>
              <a:srgbClr val="72BDE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59" name="object 28"/>
            <p:cNvSpPr/>
            <p:nvPr/>
          </p:nvSpPr>
          <p:spPr>
            <a:xfrm>
              <a:off x="1533692" y="4258430"/>
              <a:ext cx="305435" cy="3462654"/>
            </a:xfrm>
            <a:custGeom>
              <a:avLst/>
              <a:gdLst/>
              <a:ahLst/>
              <a:cxnLst/>
              <a:rect l="l" t="t" r="r" b="b"/>
              <a:pathLst>
                <a:path w="305435" h="3462654">
                  <a:moveTo>
                    <a:pt x="305117" y="0"/>
                  </a:moveTo>
                  <a:lnTo>
                    <a:pt x="262318" y="24701"/>
                  </a:lnTo>
                  <a:lnTo>
                    <a:pt x="0" y="3439591"/>
                  </a:lnTo>
                  <a:lnTo>
                    <a:pt x="39166" y="3462197"/>
                  </a:lnTo>
                  <a:lnTo>
                    <a:pt x="305117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0" name="object 29"/>
            <p:cNvSpPr/>
            <p:nvPr/>
          </p:nvSpPr>
          <p:spPr>
            <a:xfrm>
              <a:off x="1559801" y="4208995"/>
              <a:ext cx="365125" cy="3557270"/>
            </a:xfrm>
            <a:custGeom>
              <a:avLst/>
              <a:gdLst/>
              <a:ahLst/>
              <a:cxnLst/>
              <a:rect l="l" t="t" r="r" b="b"/>
              <a:pathLst>
                <a:path w="365125" h="3557270">
                  <a:moveTo>
                    <a:pt x="364617" y="0"/>
                  </a:moveTo>
                  <a:lnTo>
                    <a:pt x="336092" y="16471"/>
                  </a:lnTo>
                  <a:lnTo>
                    <a:pt x="321805" y="24714"/>
                  </a:lnTo>
                  <a:lnTo>
                    <a:pt x="307543" y="32956"/>
                  </a:lnTo>
                  <a:lnTo>
                    <a:pt x="293281" y="41186"/>
                  </a:lnTo>
                  <a:lnTo>
                    <a:pt x="264744" y="57670"/>
                  </a:lnTo>
                  <a:lnTo>
                    <a:pt x="0" y="3504120"/>
                  </a:lnTo>
                  <a:lnTo>
                    <a:pt x="39166" y="3526726"/>
                  </a:lnTo>
                  <a:lnTo>
                    <a:pt x="62725" y="3540328"/>
                  </a:lnTo>
                  <a:lnTo>
                    <a:pt x="91401" y="3556876"/>
                  </a:lnTo>
                  <a:lnTo>
                    <a:pt x="364617" y="0"/>
                  </a:lnTo>
                  <a:close/>
                </a:path>
              </a:pathLst>
            </a:custGeom>
            <a:solidFill>
              <a:srgbClr val="78BFE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1" name="object 30"/>
            <p:cNvSpPr/>
            <p:nvPr/>
          </p:nvSpPr>
          <p:spPr>
            <a:xfrm>
              <a:off x="1638147" y="4176026"/>
              <a:ext cx="343535" cy="3620135"/>
            </a:xfrm>
            <a:custGeom>
              <a:avLst/>
              <a:gdLst/>
              <a:ahLst/>
              <a:cxnLst/>
              <a:rect l="l" t="t" r="r" b="b"/>
              <a:pathLst>
                <a:path w="343535" h="3620134">
                  <a:moveTo>
                    <a:pt x="343369" y="0"/>
                  </a:moveTo>
                  <a:lnTo>
                    <a:pt x="314807" y="16497"/>
                  </a:lnTo>
                  <a:lnTo>
                    <a:pt x="300545" y="24726"/>
                  </a:lnTo>
                  <a:lnTo>
                    <a:pt x="271995" y="41211"/>
                  </a:lnTo>
                  <a:lnTo>
                    <a:pt x="0" y="3582301"/>
                  </a:lnTo>
                  <a:lnTo>
                    <a:pt x="26098" y="3597376"/>
                  </a:lnTo>
                  <a:lnTo>
                    <a:pt x="34378" y="3602164"/>
                  </a:lnTo>
                  <a:lnTo>
                    <a:pt x="39166" y="3604920"/>
                  </a:lnTo>
                  <a:lnTo>
                    <a:pt x="65290" y="3619995"/>
                  </a:lnTo>
                  <a:lnTo>
                    <a:pt x="343369" y="0"/>
                  </a:lnTo>
                  <a:close/>
                </a:path>
              </a:pathLst>
            </a:custGeom>
            <a:solidFill>
              <a:srgbClr val="7BC0E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2" name="object 31"/>
            <p:cNvSpPr/>
            <p:nvPr/>
          </p:nvSpPr>
          <p:spPr>
            <a:xfrm>
              <a:off x="1690377" y="4159561"/>
              <a:ext cx="320040" cy="3651885"/>
            </a:xfrm>
            <a:custGeom>
              <a:avLst/>
              <a:gdLst/>
              <a:ahLst/>
              <a:cxnLst/>
              <a:rect l="l" t="t" r="r" b="b"/>
              <a:pathLst>
                <a:path w="320039" h="3651884">
                  <a:moveTo>
                    <a:pt x="319671" y="0"/>
                  </a:moveTo>
                  <a:lnTo>
                    <a:pt x="276860" y="24714"/>
                  </a:lnTo>
                  <a:lnTo>
                    <a:pt x="0" y="3628923"/>
                  </a:lnTo>
                  <a:lnTo>
                    <a:pt x="39179" y="3651542"/>
                  </a:lnTo>
                  <a:lnTo>
                    <a:pt x="319671" y="0"/>
                  </a:lnTo>
                  <a:close/>
                </a:path>
              </a:pathLst>
            </a:custGeom>
            <a:solidFill>
              <a:srgbClr val="7EC0E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3" name="object 32"/>
            <p:cNvSpPr/>
            <p:nvPr/>
          </p:nvSpPr>
          <p:spPr>
            <a:xfrm>
              <a:off x="1716490" y="4143085"/>
              <a:ext cx="322580" cy="3683635"/>
            </a:xfrm>
            <a:custGeom>
              <a:avLst/>
              <a:gdLst/>
              <a:ahLst/>
              <a:cxnLst/>
              <a:rect l="l" t="t" r="r" b="b"/>
              <a:pathLst>
                <a:path w="322580" h="3683634">
                  <a:moveTo>
                    <a:pt x="322097" y="0"/>
                  </a:moveTo>
                  <a:lnTo>
                    <a:pt x="279285" y="24714"/>
                  </a:lnTo>
                  <a:lnTo>
                    <a:pt x="0" y="3660470"/>
                  </a:lnTo>
                  <a:lnTo>
                    <a:pt x="39179" y="3683101"/>
                  </a:lnTo>
                  <a:lnTo>
                    <a:pt x="322097" y="0"/>
                  </a:lnTo>
                  <a:close/>
                </a:path>
              </a:pathLst>
            </a:custGeom>
            <a:solidFill>
              <a:srgbClr val="7DC2E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4" name="object 33"/>
            <p:cNvSpPr/>
            <p:nvPr/>
          </p:nvSpPr>
          <p:spPr>
            <a:xfrm>
              <a:off x="1742592" y="4110126"/>
              <a:ext cx="353060" cy="3746500"/>
            </a:xfrm>
            <a:custGeom>
              <a:avLst/>
              <a:gdLst/>
              <a:ahLst/>
              <a:cxnLst/>
              <a:rect l="l" t="t" r="r" b="b"/>
              <a:pathLst>
                <a:path w="353060" h="3746500">
                  <a:moveTo>
                    <a:pt x="353060" y="0"/>
                  </a:moveTo>
                  <a:lnTo>
                    <a:pt x="324510" y="16484"/>
                  </a:lnTo>
                  <a:lnTo>
                    <a:pt x="310261" y="24714"/>
                  </a:lnTo>
                  <a:lnTo>
                    <a:pt x="281711" y="41198"/>
                  </a:lnTo>
                  <a:lnTo>
                    <a:pt x="0" y="3708514"/>
                  </a:lnTo>
                  <a:lnTo>
                    <a:pt x="39179" y="3731133"/>
                  </a:lnTo>
                  <a:lnTo>
                    <a:pt x="65303" y="3746208"/>
                  </a:lnTo>
                  <a:lnTo>
                    <a:pt x="353060" y="0"/>
                  </a:lnTo>
                  <a:close/>
                </a:path>
              </a:pathLst>
            </a:custGeom>
            <a:solidFill>
              <a:srgbClr val="81C3E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5" name="object 34"/>
            <p:cNvSpPr/>
            <p:nvPr/>
          </p:nvSpPr>
          <p:spPr>
            <a:xfrm>
              <a:off x="1794827" y="4077182"/>
              <a:ext cx="358140" cy="3809365"/>
            </a:xfrm>
            <a:custGeom>
              <a:avLst/>
              <a:gdLst/>
              <a:ahLst/>
              <a:cxnLst/>
              <a:rect l="l" t="t" r="r" b="b"/>
              <a:pathLst>
                <a:path w="358139" h="3809365">
                  <a:moveTo>
                    <a:pt x="357911" y="0"/>
                  </a:moveTo>
                  <a:lnTo>
                    <a:pt x="329374" y="16471"/>
                  </a:lnTo>
                  <a:lnTo>
                    <a:pt x="315099" y="24714"/>
                  </a:lnTo>
                  <a:lnTo>
                    <a:pt x="286562" y="41186"/>
                  </a:lnTo>
                  <a:lnTo>
                    <a:pt x="0" y="3771608"/>
                  </a:lnTo>
                  <a:lnTo>
                    <a:pt x="39166" y="3794226"/>
                  </a:lnTo>
                  <a:lnTo>
                    <a:pt x="65290" y="3809301"/>
                  </a:lnTo>
                  <a:lnTo>
                    <a:pt x="357911" y="0"/>
                  </a:lnTo>
                  <a:close/>
                </a:path>
              </a:pathLst>
            </a:custGeom>
            <a:solidFill>
              <a:srgbClr val="83C3E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6" name="object 35"/>
            <p:cNvSpPr/>
            <p:nvPr/>
          </p:nvSpPr>
          <p:spPr>
            <a:xfrm>
              <a:off x="1847075" y="4027766"/>
              <a:ext cx="391795" cy="3903979"/>
            </a:xfrm>
            <a:custGeom>
              <a:avLst/>
              <a:gdLst/>
              <a:ahLst/>
              <a:cxnLst/>
              <a:rect l="l" t="t" r="r" b="b"/>
              <a:pathLst>
                <a:path w="391794" h="3903979">
                  <a:moveTo>
                    <a:pt x="391261" y="0"/>
                  </a:moveTo>
                  <a:lnTo>
                    <a:pt x="362750" y="16459"/>
                  </a:lnTo>
                  <a:lnTo>
                    <a:pt x="348462" y="24701"/>
                  </a:lnTo>
                  <a:lnTo>
                    <a:pt x="334200" y="32943"/>
                  </a:lnTo>
                  <a:lnTo>
                    <a:pt x="319925" y="41186"/>
                  </a:lnTo>
                  <a:lnTo>
                    <a:pt x="291388" y="57658"/>
                  </a:lnTo>
                  <a:lnTo>
                    <a:pt x="0" y="3851186"/>
                  </a:lnTo>
                  <a:lnTo>
                    <a:pt x="26111" y="3866273"/>
                  </a:lnTo>
                  <a:lnTo>
                    <a:pt x="52209" y="3881348"/>
                  </a:lnTo>
                  <a:lnTo>
                    <a:pt x="91389" y="3903954"/>
                  </a:lnTo>
                  <a:lnTo>
                    <a:pt x="391261" y="0"/>
                  </a:lnTo>
                  <a:close/>
                </a:path>
              </a:pathLst>
            </a:custGeom>
            <a:solidFill>
              <a:srgbClr val="86C4E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7" name="object 36"/>
            <p:cNvSpPr/>
            <p:nvPr/>
          </p:nvSpPr>
          <p:spPr>
            <a:xfrm>
              <a:off x="1925424" y="4011269"/>
              <a:ext cx="341630" cy="3935729"/>
            </a:xfrm>
            <a:custGeom>
              <a:avLst/>
              <a:gdLst/>
              <a:ahLst/>
              <a:cxnLst/>
              <a:rect l="l" t="t" r="r" b="b"/>
              <a:pathLst>
                <a:path w="341630" h="3935729">
                  <a:moveTo>
                    <a:pt x="341464" y="0"/>
                  </a:moveTo>
                  <a:lnTo>
                    <a:pt x="298665" y="24714"/>
                  </a:lnTo>
                  <a:lnTo>
                    <a:pt x="0" y="3912920"/>
                  </a:lnTo>
                  <a:lnTo>
                    <a:pt x="39166" y="3935526"/>
                  </a:lnTo>
                  <a:lnTo>
                    <a:pt x="341464" y="0"/>
                  </a:lnTo>
                  <a:close/>
                </a:path>
              </a:pathLst>
            </a:custGeom>
            <a:solidFill>
              <a:srgbClr val="89C5E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8" name="object 37"/>
            <p:cNvSpPr/>
            <p:nvPr/>
          </p:nvSpPr>
          <p:spPr>
            <a:xfrm>
              <a:off x="1951532" y="3961853"/>
              <a:ext cx="401320" cy="4030345"/>
            </a:xfrm>
            <a:custGeom>
              <a:avLst/>
              <a:gdLst/>
              <a:ahLst/>
              <a:cxnLst/>
              <a:rect l="l" t="t" r="r" b="b"/>
              <a:pathLst>
                <a:path w="401319" h="4030345">
                  <a:moveTo>
                    <a:pt x="400977" y="0"/>
                  </a:moveTo>
                  <a:lnTo>
                    <a:pt x="372440" y="16471"/>
                  </a:lnTo>
                  <a:lnTo>
                    <a:pt x="358165" y="24714"/>
                  </a:lnTo>
                  <a:lnTo>
                    <a:pt x="343877" y="32956"/>
                  </a:lnTo>
                  <a:lnTo>
                    <a:pt x="329628" y="41186"/>
                  </a:lnTo>
                  <a:lnTo>
                    <a:pt x="301091" y="57658"/>
                  </a:lnTo>
                  <a:lnTo>
                    <a:pt x="0" y="3977411"/>
                  </a:lnTo>
                  <a:lnTo>
                    <a:pt x="39154" y="4000017"/>
                  </a:lnTo>
                  <a:lnTo>
                    <a:pt x="52222" y="4007561"/>
                  </a:lnTo>
                  <a:lnTo>
                    <a:pt x="91389" y="4030180"/>
                  </a:lnTo>
                  <a:lnTo>
                    <a:pt x="400977" y="0"/>
                  </a:lnTo>
                  <a:close/>
                </a:path>
              </a:pathLst>
            </a:custGeom>
            <a:solidFill>
              <a:srgbClr val="8CC6E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69" name="object 38"/>
            <p:cNvSpPr/>
            <p:nvPr/>
          </p:nvSpPr>
          <p:spPr>
            <a:xfrm>
              <a:off x="2029866" y="3945360"/>
              <a:ext cx="351790" cy="4062095"/>
            </a:xfrm>
            <a:custGeom>
              <a:avLst/>
              <a:gdLst/>
              <a:ahLst/>
              <a:cxnLst/>
              <a:rect l="l" t="t" r="r" b="b"/>
              <a:pathLst>
                <a:path w="351789" h="4062095">
                  <a:moveTo>
                    <a:pt x="351180" y="0"/>
                  </a:moveTo>
                  <a:lnTo>
                    <a:pt x="308381" y="24714"/>
                  </a:lnTo>
                  <a:lnTo>
                    <a:pt x="0" y="4039120"/>
                  </a:lnTo>
                  <a:lnTo>
                    <a:pt x="39179" y="4061739"/>
                  </a:lnTo>
                  <a:lnTo>
                    <a:pt x="351180" y="0"/>
                  </a:lnTo>
                  <a:close/>
                </a:path>
              </a:pathLst>
            </a:custGeom>
            <a:solidFill>
              <a:srgbClr val="8FC8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0" name="object 39"/>
            <p:cNvSpPr/>
            <p:nvPr/>
          </p:nvSpPr>
          <p:spPr>
            <a:xfrm>
              <a:off x="2055990" y="3895940"/>
              <a:ext cx="410845" cy="4156710"/>
            </a:xfrm>
            <a:custGeom>
              <a:avLst/>
              <a:gdLst/>
              <a:ahLst/>
              <a:cxnLst/>
              <a:rect l="l" t="t" r="r" b="b"/>
              <a:pathLst>
                <a:path w="410844" h="4156709">
                  <a:moveTo>
                    <a:pt x="410667" y="0"/>
                  </a:moveTo>
                  <a:lnTo>
                    <a:pt x="382130" y="16484"/>
                  </a:lnTo>
                  <a:lnTo>
                    <a:pt x="367855" y="24714"/>
                  </a:lnTo>
                  <a:lnTo>
                    <a:pt x="353568" y="32969"/>
                  </a:lnTo>
                  <a:lnTo>
                    <a:pt x="339318" y="41198"/>
                  </a:lnTo>
                  <a:lnTo>
                    <a:pt x="310781" y="57670"/>
                  </a:lnTo>
                  <a:lnTo>
                    <a:pt x="0" y="4103636"/>
                  </a:lnTo>
                  <a:lnTo>
                    <a:pt x="26111" y="4118711"/>
                  </a:lnTo>
                  <a:lnTo>
                    <a:pt x="65290" y="4141330"/>
                  </a:lnTo>
                  <a:lnTo>
                    <a:pt x="91401" y="4156392"/>
                  </a:lnTo>
                  <a:lnTo>
                    <a:pt x="410667" y="0"/>
                  </a:lnTo>
                  <a:close/>
                </a:path>
              </a:pathLst>
            </a:custGeom>
            <a:solidFill>
              <a:srgbClr val="91C9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1" name="object 40"/>
            <p:cNvSpPr/>
            <p:nvPr/>
          </p:nvSpPr>
          <p:spPr>
            <a:xfrm>
              <a:off x="2134329" y="3879462"/>
              <a:ext cx="361315" cy="4188460"/>
            </a:xfrm>
            <a:custGeom>
              <a:avLst/>
              <a:gdLst/>
              <a:ahLst/>
              <a:cxnLst/>
              <a:rect l="l" t="t" r="r" b="b"/>
              <a:pathLst>
                <a:path w="361314" h="4188459">
                  <a:moveTo>
                    <a:pt x="360870" y="0"/>
                  </a:moveTo>
                  <a:lnTo>
                    <a:pt x="318058" y="24714"/>
                  </a:lnTo>
                  <a:lnTo>
                    <a:pt x="0" y="4165333"/>
                  </a:lnTo>
                  <a:lnTo>
                    <a:pt x="39179" y="4187952"/>
                  </a:lnTo>
                  <a:lnTo>
                    <a:pt x="360870" y="0"/>
                  </a:lnTo>
                  <a:close/>
                </a:path>
              </a:pathLst>
            </a:custGeom>
            <a:solidFill>
              <a:srgbClr val="94C9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2" name="object 41"/>
            <p:cNvSpPr/>
            <p:nvPr/>
          </p:nvSpPr>
          <p:spPr>
            <a:xfrm>
              <a:off x="2160435" y="3830040"/>
              <a:ext cx="420370" cy="4283075"/>
            </a:xfrm>
            <a:custGeom>
              <a:avLst/>
              <a:gdLst/>
              <a:ahLst/>
              <a:cxnLst/>
              <a:rect l="l" t="t" r="r" b="b"/>
              <a:pathLst>
                <a:path w="420369" h="4283075">
                  <a:moveTo>
                    <a:pt x="420370" y="0"/>
                  </a:moveTo>
                  <a:lnTo>
                    <a:pt x="391845" y="16471"/>
                  </a:lnTo>
                  <a:lnTo>
                    <a:pt x="377558" y="24714"/>
                  </a:lnTo>
                  <a:lnTo>
                    <a:pt x="363296" y="32956"/>
                  </a:lnTo>
                  <a:lnTo>
                    <a:pt x="349034" y="41186"/>
                  </a:lnTo>
                  <a:lnTo>
                    <a:pt x="320497" y="57658"/>
                  </a:lnTo>
                  <a:lnTo>
                    <a:pt x="0" y="4229836"/>
                  </a:lnTo>
                  <a:lnTo>
                    <a:pt x="26123" y="4244924"/>
                  </a:lnTo>
                  <a:lnTo>
                    <a:pt x="65278" y="4267530"/>
                  </a:lnTo>
                  <a:lnTo>
                    <a:pt x="91401" y="4282605"/>
                  </a:lnTo>
                  <a:lnTo>
                    <a:pt x="420370" y="0"/>
                  </a:lnTo>
                  <a:close/>
                </a:path>
              </a:pathLst>
            </a:custGeom>
            <a:solidFill>
              <a:srgbClr val="97CA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3" name="object 42"/>
            <p:cNvSpPr/>
            <p:nvPr/>
          </p:nvSpPr>
          <p:spPr>
            <a:xfrm>
              <a:off x="2238781" y="3797071"/>
              <a:ext cx="399415" cy="4345940"/>
            </a:xfrm>
            <a:custGeom>
              <a:avLst/>
              <a:gdLst/>
              <a:ahLst/>
              <a:cxnLst/>
              <a:rect l="l" t="t" r="r" b="b"/>
              <a:pathLst>
                <a:path w="399414" h="4345940">
                  <a:moveTo>
                    <a:pt x="399110" y="0"/>
                  </a:moveTo>
                  <a:lnTo>
                    <a:pt x="370573" y="16484"/>
                  </a:lnTo>
                  <a:lnTo>
                    <a:pt x="356285" y="24726"/>
                  </a:lnTo>
                  <a:lnTo>
                    <a:pt x="327761" y="41198"/>
                  </a:lnTo>
                  <a:lnTo>
                    <a:pt x="0" y="4308043"/>
                  </a:lnTo>
                  <a:lnTo>
                    <a:pt x="37160" y="4329493"/>
                  </a:lnTo>
                  <a:lnTo>
                    <a:pt x="65290" y="4345724"/>
                  </a:lnTo>
                  <a:lnTo>
                    <a:pt x="399110" y="0"/>
                  </a:lnTo>
                  <a:close/>
                </a:path>
              </a:pathLst>
            </a:custGeom>
            <a:solidFill>
              <a:srgbClr val="99CDE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4" name="object 43"/>
            <p:cNvSpPr/>
            <p:nvPr/>
          </p:nvSpPr>
          <p:spPr>
            <a:xfrm>
              <a:off x="2291016" y="3714711"/>
              <a:ext cx="489584" cy="4504055"/>
            </a:xfrm>
            <a:custGeom>
              <a:avLst/>
              <a:gdLst/>
              <a:ahLst/>
              <a:cxnLst/>
              <a:rect l="l" t="t" r="r" b="b"/>
              <a:pathLst>
                <a:path w="489585" h="4504055">
                  <a:moveTo>
                    <a:pt x="489559" y="0"/>
                  </a:moveTo>
                  <a:lnTo>
                    <a:pt x="461022" y="16471"/>
                  </a:lnTo>
                  <a:lnTo>
                    <a:pt x="446760" y="24701"/>
                  </a:lnTo>
                  <a:lnTo>
                    <a:pt x="432485" y="32943"/>
                  </a:lnTo>
                  <a:lnTo>
                    <a:pt x="418211" y="41186"/>
                  </a:lnTo>
                  <a:lnTo>
                    <a:pt x="403948" y="49415"/>
                  </a:lnTo>
                  <a:lnTo>
                    <a:pt x="389674" y="57658"/>
                  </a:lnTo>
                  <a:lnTo>
                    <a:pt x="375412" y="65887"/>
                  </a:lnTo>
                  <a:lnTo>
                    <a:pt x="369379" y="69380"/>
                  </a:lnTo>
                  <a:lnTo>
                    <a:pt x="361137" y="74129"/>
                  </a:lnTo>
                  <a:lnTo>
                    <a:pt x="332600" y="90614"/>
                  </a:lnTo>
                  <a:lnTo>
                    <a:pt x="0" y="4420552"/>
                  </a:lnTo>
                  <a:lnTo>
                    <a:pt x="39166" y="4443171"/>
                  </a:lnTo>
                  <a:lnTo>
                    <a:pt x="65278" y="4458246"/>
                  </a:lnTo>
                  <a:lnTo>
                    <a:pt x="91401" y="4473333"/>
                  </a:lnTo>
                  <a:lnTo>
                    <a:pt x="104444" y="4480865"/>
                  </a:lnTo>
                  <a:lnTo>
                    <a:pt x="143624" y="4503483"/>
                  </a:lnTo>
                  <a:lnTo>
                    <a:pt x="489559" y="0"/>
                  </a:lnTo>
                  <a:close/>
                </a:path>
              </a:pathLst>
            </a:custGeom>
            <a:solidFill>
              <a:srgbClr val="9CCEE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5" name="object 44"/>
            <p:cNvSpPr/>
            <p:nvPr/>
          </p:nvSpPr>
          <p:spPr>
            <a:xfrm>
              <a:off x="2421572" y="3654805"/>
              <a:ext cx="524510" cy="4653915"/>
            </a:xfrm>
            <a:custGeom>
              <a:avLst/>
              <a:gdLst/>
              <a:ahLst/>
              <a:cxnLst/>
              <a:rect l="l" t="t" r="r" b="b"/>
              <a:pathLst>
                <a:path w="524510" h="4653915">
                  <a:moveTo>
                    <a:pt x="524510" y="35636"/>
                  </a:moveTo>
                  <a:lnTo>
                    <a:pt x="498398" y="20574"/>
                  </a:lnTo>
                  <a:lnTo>
                    <a:pt x="485343" y="13017"/>
                  </a:lnTo>
                  <a:lnTo>
                    <a:pt x="472274" y="5499"/>
                  </a:lnTo>
                  <a:lnTo>
                    <a:pt x="462762" y="0"/>
                  </a:lnTo>
                  <a:lnTo>
                    <a:pt x="458914" y="2222"/>
                  </a:lnTo>
                  <a:lnTo>
                    <a:pt x="444627" y="10464"/>
                  </a:lnTo>
                  <a:lnTo>
                    <a:pt x="430352" y="18707"/>
                  </a:lnTo>
                  <a:lnTo>
                    <a:pt x="416090" y="26936"/>
                  </a:lnTo>
                  <a:lnTo>
                    <a:pt x="401815" y="35179"/>
                  </a:lnTo>
                  <a:lnTo>
                    <a:pt x="387553" y="43408"/>
                  </a:lnTo>
                  <a:lnTo>
                    <a:pt x="373278" y="51650"/>
                  </a:lnTo>
                  <a:lnTo>
                    <a:pt x="344741" y="68122"/>
                  </a:lnTo>
                  <a:lnTo>
                    <a:pt x="0" y="4555833"/>
                  </a:lnTo>
                  <a:lnTo>
                    <a:pt x="26123" y="4570920"/>
                  </a:lnTo>
                  <a:lnTo>
                    <a:pt x="52247" y="4586008"/>
                  </a:lnTo>
                  <a:lnTo>
                    <a:pt x="55740" y="4588027"/>
                  </a:lnTo>
                  <a:lnTo>
                    <a:pt x="65290" y="4593539"/>
                  </a:lnTo>
                  <a:lnTo>
                    <a:pt x="91414" y="4608614"/>
                  </a:lnTo>
                  <a:lnTo>
                    <a:pt x="104482" y="4616158"/>
                  </a:lnTo>
                  <a:lnTo>
                    <a:pt x="143649" y="4638776"/>
                  </a:lnTo>
                  <a:lnTo>
                    <a:pt x="169760" y="4653839"/>
                  </a:lnTo>
                  <a:lnTo>
                    <a:pt x="524510" y="35636"/>
                  </a:lnTo>
                  <a:close/>
                </a:path>
              </a:pathLst>
            </a:custGeom>
            <a:solidFill>
              <a:srgbClr val="9FCEE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6" name="object 45"/>
            <p:cNvSpPr/>
            <p:nvPr/>
          </p:nvSpPr>
          <p:spPr>
            <a:xfrm>
              <a:off x="2578290" y="3682923"/>
              <a:ext cx="446405" cy="4671060"/>
            </a:xfrm>
            <a:custGeom>
              <a:avLst/>
              <a:gdLst/>
              <a:ahLst/>
              <a:cxnLst/>
              <a:rect l="l" t="t" r="r" b="b"/>
              <a:pathLst>
                <a:path w="446405" h="4671059">
                  <a:moveTo>
                    <a:pt x="446125" y="52755"/>
                  </a:moveTo>
                  <a:lnTo>
                    <a:pt x="420014" y="37680"/>
                  </a:lnTo>
                  <a:lnTo>
                    <a:pt x="406958" y="30137"/>
                  </a:lnTo>
                  <a:lnTo>
                    <a:pt x="393903" y="22606"/>
                  </a:lnTo>
                  <a:lnTo>
                    <a:pt x="380847" y="15062"/>
                  </a:lnTo>
                  <a:lnTo>
                    <a:pt x="354736" y="0"/>
                  </a:lnTo>
                  <a:lnTo>
                    <a:pt x="0" y="4618202"/>
                  </a:lnTo>
                  <a:lnTo>
                    <a:pt x="39166" y="4640821"/>
                  </a:lnTo>
                  <a:lnTo>
                    <a:pt x="63855" y="4655070"/>
                  </a:lnTo>
                  <a:lnTo>
                    <a:pt x="91389" y="4670958"/>
                  </a:lnTo>
                  <a:lnTo>
                    <a:pt x="446125" y="52755"/>
                  </a:lnTo>
                  <a:close/>
                </a:path>
              </a:pathLst>
            </a:custGeom>
            <a:solidFill>
              <a:srgbClr val="A2CFE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7" name="object 46"/>
            <p:cNvSpPr/>
            <p:nvPr/>
          </p:nvSpPr>
          <p:spPr>
            <a:xfrm>
              <a:off x="2656624" y="3728160"/>
              <a:ext cx="524510" cy="4716780"/>
            </a:xfrm>
            <a:custGeom>
              <a:avLst/>
              <a:gdLst/>
              <a:ahLst/>
              <a:cxnLst/>
              <a:rect l="l" t="t" r="r" b="b"/>
              <a:pathLst>
                <a:path w="524510" h="4716780">
                  <a:moveTo>
                    <a:pt x="524484" y="97980"/>
                  </a:moveTo>
                  <a:lnTo>
                    <a:pt x="498373" y="82905"/>
                  </a:lnTo>
                  <a:lnTo>
                    <a:pt x="485330" y="75374"/>
                  </a:lnTo>
                  <a:lnTo>
                    <a:pt x="472249" y="67843"/>
                  </a:lnTo>
                  <a:lnTo>
                    <a:pt x="471373" y="67322"/>
                  </a:lnTo>
                  <a:lnTo>
                    <a:pt x="459193" y="60286"/>
                  </a:lnTo>
                  <a:lnTo>
                    <a:pt x="446138" y="52768"/>
                  </a:lnTo>
                  <a:lnTo>
                    <a:pt x="445262" y="52247"/>
                  </a:lnTo>
                  <a:lnTo>
                    <a:pt x="433082" y="45212"/>
                  </a:lnTo>
                  <a:lnTo>
                    <a:pt x="420027" y="37693"/>
                  </a:lnTo>
                  <a:lnTo>
                    <a:pt x="417474" y="36207"/>
                  </a:lnTo>
                  <a:lnTo>
                    <a:pt x="406971" y="30137"/>
                  </a:lnTo>
                  <a:lnTo>
                    <a:pt x="393915" y="22606"/>
                  </a:lnTo>
                  <a:lnTo>
                    <a:pt x="380873" y="15062"/>
                  </a:lnTo>
                  <a:lnTo>
                    <a:pt x="354761" y="0"/>
                  </a:lnTo>
                  <a:lnTo>
                    <a:pt x="0" y="4618190"/>
                  </a:lnTo>
                  <a:lnTo>
                    <a:pt x="39179" y="4640808"/>
                  </a:lnTo>
                  <a:lnTo>
                    <a:pt x="62191" y="4654105"/>
                  </a:lnTo>
                  <a:lnTo>
                    <a:pt x="91401" y="4670958"/>
                  </a:lnTo>
                  <a:lnTo>
                    <a:pt x="104444" y="4678489"/>
                  </a:lnTo>
                  <a:lnTo>
                    <a:pt x="137566" y="4697615"/>
                  </a:lnTo>
                  <a:lnTo>
                    <a:pt x="169748" y="4716196"/>
                  </a:lnTo>
                  <a:lnTo>
                    <a:pt x="524484" y="97980"/>
                  </a:lnTo>
                  <a:close/>
                </a:path>
              </a:pathLst>
            </a:custGeom>
            <a:solidFill>
              <a:srgbClr val="A4D0E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8" name="object 47"/>
            <p:cNvSpPr/>
            <p:nvPr/>
          </p:nvSpPr>
          <p:spPr>
            <a:xfrm>
              <a:off x="2813316" y="3818610"/>
              <a:ext cx="446405" cy="4659630"/>
            </a:xfrm>
            <a:custGeom>
              <a:avLst/>
              <a:gdLst/>
              <a:ahLst/>
              <a:cxnLst/>
              <a:rect l="l" t="t" r="r" b="b"/>
              <a:pathLst>
                <a:path w="446404" h="4659630">
                  <a:moveTo>
                    <a:pt x="446138" y="52768"/>
                  </a:moveTo>
                  <a:lnTo>
                    <a:pt x="420014" y="37706"/>
                  </a:lnTo>
                  <a:lnTo>
                    <a:pt x="406958" y="30149"/>
                  </a:lnTo>
                  <a:lnTo>
                    <a:pt x="393915" y="22618"/>
                  </a:lnTo>
                  <a:lnTo>
                    <a:pt x="380860" y="15074"/>
                  </a:lnTo>
                  <a:lnTo>
                    <a:pt x="354749" y="0"/>
                  </a:lnTo>
                  <a:lnTo>
                    <a:pt x="0" y="4618202"/>
                  </a:lnTo>
                  <a:lnTo>
                    <a:pt x="39166" y="4640821"/>
                  </a:lnTo>
                  <a:lnTo>
                    <a:pt x="65278" y="4655896"/>
                  </a:lnTo>
                  <a:lnTo>
                    <a:pt x="71018" y="4659198"/>
                  </a:lnTo>
                  <a:lnTo>
                    <a:pt x="93281" y="4646346"/>
                  </a:lnTo>
                  <a:lnTo>
                    <a:pt x="446138" y="52768"/>
                  </a:lnTo>
                  <a:close/>
                </a:path>
              </a:pathLst>
            </a:custGeom>
            <a:solidFill>
              <a:srgbClr val="A7D1E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79" name="object 48"/>
            <p:cNvSpPr/>
            <p:nvPr/>
          </p:nvSpPr>
          <p:spPr>
            <a:xfrm>
              <a:off x="2892339" y="3863836"/>
              <a:ext cx="393700" cy="4609465"/>
            </a:xfrm>
            <a:custGeom>
              <a:avLst/>
              <a:gdLst/>
              <a:ahLst/>
              <a:cxnLst/>
              <a:rect l="l" t="t" r="r" b="b"/>
              <a:pathLst>
                <a:path w="393700" h="4609465">
                  <a:moveTo>
                    <a:pt x="354076" y="0"/>
                  </a:moveTo>
                  <a:lnTo>
                    <a:pt x="0" y="4609350"/>
                  </a:lnTo>
                  <a:lnTo>
                    <a:pt x="42811" y="4584636"/>
                  </a:lnTo>
                  <a:lnTo>
                    <a:pt x="393242" y="22618"/>
                  </a:lnTo>
                  <a:lnTo>
                    <a:pt x="354076" y="0"/>
                  </a:lnTo>
                  <a:close/>
                </a:path>
              </a:pathLst>
            </a:custGeom>
            <a:solidFill>
              <a:srgbClr val="A7D3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0" name="object 49"/>
            <p:cNvSpPr/>
            <p:nvPr/>
          </p:nvSpPr>
          <p:spPr>
            <a:xfrm>
              <a:off x="2920873" y="3878922"/>
              <a:ext cx="521970" cy="4578350"/>
            </a:xfrm>
            <a:custGeom>
              <a:avLst/>
              <a:gdLst/>
              <a:ahLst/>
              <a:cxnLst/>
              <a:rect l="l" t="t" r="r" b="b"/>
              <a:pathLst>
                <a:path w="521970" h="4578350">
                  <a:moveTo>
                    <a:pt x="521385" y="98005"/>
                  </a:moveTo>
                  <a:lnTo>
                    <a:pt x="495249" y="82931"/>
                  </a:lnTo>
                  <a:lnTo>
                    <a:pt x="492696" y="81445"/>
                  </a:lnTo>
                  <a:lnTo>
                    <a:pt x="482219" y="75387"/>
                  </a:lnTo>
                  <a:lnTo>
                    <a:pt x="469138" y="67843"/>
                  </a:lnTo>
                  <a:lnTo>
                    <a:pt x="456107" y="60312"/>
                  </a:lnTo>
                  <a:lnTo>
                    <a:pt x="443052" y="52768"/>
                  </a:lnTo>
                  <a:lnTo>
                    <a:pt x="429983" y="45224"/>
                  </a:lnTo>
                  <a:lnTo>
                    <a:pt x="416915" y="37693"/>
                  </a:lnTo>
                  <a:lnTo>
                    <a:pt x="403872" y="30149"/>
                  </a:lnTo>
                  <a:lnTo>
                    <a:pt x="390829" y="22618"/>
                  </a:lnTo>
                  <a:lnTo>
                    <a:pt x="377761" y="15062"/>
                  </a:lnTo>
                  <a:lnTo>
                    <a:pt x="351650" y="0"/>
                  </a:lnTo>
                  <a:lnTo>
                    <a:pt x="0" y="4577791"/>
                  </a:lnTo>
                  <a:lnTo>
                    <a:pt x="28549" y="4561306"/>
                  </a:lnTo>
                  <a:lnTo>
                    <a:pt x="42811" y="4553077"/>
                  </a:lnTo>
                  <a:lnTo>
                    <a:pt x="57086" y="4544834"/>
                  </a:lnTo>
                  <a:lnTo>
                    <a:pt x="71348" y="4536605"/>
                  </a:lnTo>
                  <a:lnTo>
                    <a:pt x="99898" y="4520120"/>
                  </a:lnTo>
                  <a:lnTo>
                    <a:pt x="114147" y="4511891"/>
                  </a:lnTo>
                  <a:lnTo>
                    <a:pt x="119202" y="4508970"/>
                  </a:lnTo>
                  <a:lnTo>
                    <a:pt x="128422" y="4503648"/>
                  </a:lnTo>
                  <a:lnTo>
                    <a:pt x="142684" y="4495419"/>
                  </a:lnTo>
                  <a:lnTo>
                    <a:pt x="154152" y="4488802"/>
                  </a:lnTo>
                  <a:lnTo>
                    <a:pt x="156959" y="4487176"/>
                  </a:lnTo>
                  <a:lnTo>
                    <a:pt x="185483" y="4470705"/>
                  </a:lnTo>
                  <a:lnTo>
                    <a:pt x="521385" y="98005"/>
                  </a:lnTo>
                  <a:close/>
                </a:path>
              </a:pathLst>
            </a:custGeom>
            <a:solidFill>
              <a:srgbClr val="AAD3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1" name="object 50"/>
            <p:cNvSpPr/>
            <p:nvPr/>
          </p:nvSpPr>
          <p:spPr>
            <a:xfrm>
              <a:off x="3092107" y="3969384"/>
              <a:ext cx="454659" cy="4388485"/>
            </a:xfrm>
            <a:custGeom>
              <a:avLst/>
              <a:gdLst/>
              <a:ahLst/>
              <a:cxnLst/>
              <a:rect l="l" t="t" r="r" b="b"/>
              <a:pathLst>
                <a:path w="454660" h="4388484">
                  <a:moveTo>
                    <a:pt x="454609" y="67843"/>
                  </a:moveTo>
                  <a:lnTo>
                    <a:pt x="428485" y="52781"/>
                  </a:lnTo>
                  <a:lnTo>
                    <a:pt x="415442" y="45237"/>
                  </a:lnTo>
                  <a:lnTo>
                    <a:pt x="402374" y="37693"/>
                  </a:lnTo>
                  <a:lnTo>
                    <a:pt x="389331" y="30149"/>
                  </a:lnTo>
                  <a:lnTo>
                    <a:pt x="376275" y="22618"/>
                  </a:lnTo>
                  <a:lnTo>
                    <a:pt x="363220" y="15074"/>
                  </a:lnTo>
                  <a:lnTo>
                    <a:pt x="337096" y="0"/>
                  </a:lnTo>
                  <a:lnTo>
                    <a:pt x="0" y="4388472"/>
                  </a:lnTo>
                  <a:lnTo>
                    <a:pt x="42799" y="4363771"/>
                  </a:lnTo>
                  <a:lnTo>
                    <a:pt x="57073" y="4355516"/>
                  </a:lnTo>
                  <a:lnTo>
                    <a:pt x="71361" y="4347261"/>
                  </a:lnTo>
                  <a:lnTo>
                    <a:pt x="85610" y="4339044"/>
                  </a:lnTo>
                  <a:lnTo>
                    <a:pt x="99885" y="4330801"/>
                  </a:lnTo>
                  <a:lnTo>
                    <a:pt x="128422" y="4314329"/>
                  </a:lnTo>
                  <a:lnTo>
                    <a:pt x="454609" y="67843"/>
                  </a:lnTo>
                  <a:close/>
                </a:path>
              </a:pathLst>
            </a:custGeom>
            <a:solidFill>
              <a:srgbClr val="ACD4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2" name="object 51"/>
            <p:cNvSpPr/>
            <p:nvPr/>
          </p:nvSpPr>
          <p:spPr>
            <a:xfrm>
              <a:off x="3206267" y="4029697"/>
              <a:ext cx="471170" cy="4262755"/>
            </a:xfrm>
            <a:custGeom>
              <a:avLst/>
              <a:gdLst/>
              <a:ahLst/>
              <a:cxnLst/>
              <a:rect l="l" t="t" r="r" b="b"/>
              <a:pathLst>
                <a:path w="471170" h="4262755">
                  <a:moveTo>
                    <a:pt x="471030" y="82918"/>
                  </a:moveTo>
                  <a:lnTo>
                    <a:pt x="444893" y="67843"/>
                  </a:lnTo>
                  <a:lnTo>
                    <a:pt x="431863" y="60312"/>
                  </a:lnTo>
                  <a:lnTo>
                    <a:pt x="418795" y="52768"/>
                  </a:lnTo>
                  <a:lnTo>
                    <a:pt x="405739" y="45224"/>
                  </a:lnTo>
                  <a:lnTo>
                    <a:pt x="392671" y="37706"/>
                  </a:lnTo>
                  <a:lnTo>
                    <a:pt x="391795" y="37185"/>
                  </a:lnTo>
                  <a:lnTo>
                    <a:pt x="379615" y="30149"/>
                  </a:lnTo>
                  <a:lnTo>
                    <a:pt x="366560" y="22631"/>
                  </a:lnTo>
                  <a:lnTo>
                    <a:pt x="353504" y="15074"/>
                  </a:lnTo>
                  <a:lnTo>
                    <a:pt x="327393" y="0"/>
                  </a:lnTo>
                  <a:lnTo>
                    <a:pt x="0" y="4262247"/>
                  </a:lnTo>
                  <a:lnTo>
                    <a:pt x="42799" y="4237545"/>
                  </a:lnTo>
                  <a:lnTo>
                    <a:pt x="57061" y="4229303"/>
                  </a:lnTo>
                  <a:lnTo>
                    <a:pt x="71348" y="4221048"/>
                  </a:lnTo>
                  <a:lnTo>
                    <a:pt x="85598" y="4212818"/>
                  </a:lnTo>
                  <a:lnTo>
                    <a:pt x="99872" y="4204576"/>
                  </a:lnTo>
                  <a:lnTo>
                    <a:pt x="114147" y="4196334"/>
                  </a:lnTo>
                  <a:lnTo>
                    <a:pt x="156959" y="4171632"/>
                  </a:lnTo>
                  <a:lnTo>
                    <a:pt x="471030" y="82918"/>
                  </a:lnTo>
                  <a:close/>
                </a:path>
              </a:pathLst>
            </a:custGeom>
            <a:solidFill>
              <a:srgbClr val="AFD5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3" name="object 52"/>
            <p:cNvSpPr/>
            <p:nvPr/>
          </p:nvSpPr>
          <p:spPr>
            <a:xfrm>
              <a:off x="3348952" y="4105071"/>
              <a:ext cx="407034" cy="4104640"/>
            </a:xfrm>
            <a:custGeom>
              <a:avLst/>
              <a:gdLst/>
              <a:ahLst/>
              <a:cxnLst/>
              <a:rect l="l" t="t" r="r" b="b"/>
              <a:pathLst>
                <a:path w="407035" h="4104640">
                  <a:moveTo>
                    <a:pt x="406692" y="52768"/>
                  </a:moveTo>
                  <a:lnTo>
                    <a:pt x="380580" y="37706"/>
                  </a:lnTo>
                  <a:lnTo>
                    <a:pt x="367512" y="30149"/>
                  </a:lnTo>
                  <a:lnTo>
                    <a:pt x="354444" y="22631"/>
                  </a:lnTo>
                  <a:lnTo>
                    <a:pt x="348399" y="19126"/>
                  </a:lnTo>
                  <a:lnTo>
                    <a:pt x="341414" y="15087"/>
                  </a:lnTo>
                  <a:lnTo>
                    <a:pt x="315277" y="0"/>
                  </a:lnTo>
                  <a:lnTo>
                    <a:pt x="0" y="4104487"/>
                  </a:lnTo>
                  <a:lnTo>
                    <a:pt x="28549" y="4088015"/>
                  </a:lnTo>
                  <a:lnTo>
                    <a:pt x="71361" y="4063301"/>
                  </a:lnTo>
                  <a:lnTo>
                    <a:pt x="99898" y="4046817"/>
                  </a:lnTo>
                  <a:lnTo>
                    <a:pt x="406692" y="52768"/>
                  </a:lnTo>
                  <a:close/>
                </a:path>
              </a:pathLst>
            </a:custGeom>
            <a:solidFill>
              <a:srgbClr val="B2D6F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4" name="object 53"/>
            <p:cNvSpPr/>
            <p:nvPr/>
          </p:nvSpPr>
          <p:spPr>
            <a:xfrm>
              <a:off x="3434576" y="4150305"/>
              <a:ext cx="347345" cy="4010025"/>
            </a:xfrm>
            <a:custGeom>
              <a:avLst/>
              <a:gdLst/>
              <a:ahLst/>
              <a:cxnLst/>
              <a:rect l="l" t="t" r="r" b="b"/>
              <a:pathLst>
                <a:path w="347345" h="4010025">
                  <a:moveTo>
                    <a:pt x="308000" y="0"/>
                  </a:moveTo>
                  <a:lnTo>
                    <a:pt x="0" y="4009821"/>
                  </a:lnTo>
                  <a:lnTo>
                    <a:pt x="42811" y="3985107"/>
                  </a:lnTo>
                  <a:lnTo>
                    <a:pt x="347179" y="22618"/>
                  </a:lnTo>
                  <a:lnTo>
                    <a:pt x="308000" y="0"/>
                  </a:lnTo>
                  <a:close/>
                </a:path>
              </a:pathLst>
            </a:custGeom>
            <a:solidFill>
              <a:srgbClr val="B2D8F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5" name="object 54"/>
            <p:cNvSpPr/>
            <p:nvPr/>
          </p:nvSpPr>
          <p:spPr>
            <a:xfrm>
              <a:off x="3463112" y="4165396"/>
              <a:ext cx="475615" cy="3978275"/>
            </a:xfrm>
            <a:custGeom>
              <a:avLst/>
              <a:gdLst/>
              <a:ahLst/>
              <a:cxnLst/>
              <a:rect l="l" t="t" r="r" b="b"/>
              <a:pathLst>
                <a:path w="475614" h="3978275">
                  <a:moveTo>
                    <a:pt x="475335" y="97993"/>
                  </a:moveTo>
                  <a:lnTo>
                    <a:pt x="449199" y="82918"/>
                  </a:lnTo>
                  <a:lnTo>
                    <a:pt x="436168" y="75387"/>
                  </a:lnTo>
                  <a:lnTo>
                    <a:pt x="423100" y="67843"/>
                  </a:lnTo>
                  <a:lnTo>
                    <a:pt x="410057" y="60299"/>
                  </a:lnTo>
                  <a:lnTo>
                    <a:pt x="396989" y="52768"/>
                  </a:lnTo>
                  <a:lnTo>
                    <a:pt x="383933" y="45224"/>
                  </a:lnTo>
                  <a:lnTo>
                    <a:pt x="370865" y="37693"/>
                  </a:lnTo>
                  <a:lnTo>
                    <a:pt x="357822" y="30149"/>
                  </a:lnTo>
                  <a:lnTo>
                    <a:pt x="344766" y="22618"/>
                  </a:lnTo>
                  <a:lnTo>
                    <a:pt x="331711" y="15074"/>
                  </a:lnTo>
                  <a:lnTo>
                    <a:pt x="305587" y="0"/>
                  </a:lnTo>
                  <a:lnTo>
                    <a:pt x="0" y="3978262"/>
                  </a:lnTo>
                  <a:lnTo>
                    <a:pt x="28549" y="3961777"/>
                  </a:lnTo>
                  <a:lnTo>
                    <a:pt x="42811" y="3953548"/>
                  </a:lnTo>
                  <a:lnTo>
                    <a:pt x="57086" y="3945305"/>
                  </a:lnTo>
                  <a:lnTo>
                    <a:pt x="71348" y="3937076"/>
                  </a:lnTo>
                  <a:lnTo>
                    <a:pt x="99898" y="3920591"/>
                  </a:lnTo>
                  <a:lnTo>
                    <a:pt x="128422" y="3904119"/>
                  </a:lnTo>
                  <a:lnTo>
                    <a:pt x="142684" y="3895877"/>
                  </a:lnTo>
                  <a:lnTo>
                    <a:pt x="185496" y="3871163"/>
                  </a:lnTo>
                  <a:lnTo>
                    <a:pt x="475335" y="97993"/>
                  </a:lnTo>
                  <a:close/>
                </a:path>
              </a:pathLst>
            </a:custGeom>
            <a:solidFill>
              <a:srgbClr val="B4D8F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6" name="object 55"/>
            <p:cNvSpPr/>
            <p:nvPr/>
          </p:nvSpPr>
          <p:spPr>
            <a:xfrm>
              <a:off x="3634346" y="4255858"/>
              <a:ext cx="408940" cy="3789045"/>
            </a:xfrm>
            <a:custGeom>
              <a:avLst/>
              <a:gdLst/>
              <a:ahLst/>
              <a:cxnLst/>
              <a:rect l="l" t="t" r="r" b="b"/>
              <a:pathLst>
                <a:path w="408939" h="3789045">
                  <a:moveTo>
                    <a:pt x="408559" y="67843"/>
                  </a:moveTo>
                  <a:lnTo>
                    <a:pt x="382435" y="52781"/>
                  </a:lnTo>
                  <a:lnTo>
                    <a:pt x="369379" y="45237"/>
                  </a:lnTo>
                  <a:lnTo>
                    <a:pt x="356311" y="37693"/>
                  </a:lnTo>
                  <a:lnTo>
                    <a:pt x="348195" y="33007"/>
                  </a:lnTo>
                  <a:lnTo>
                    <a:pt x="343268" y="30149"/>
                  </a:lnTo>
                  <a:lnTo>
                    <a:pt x="330200" y="22618"/>
                  </a:lnTo>
                  <a:lnTo>
                    <a:pt x="317157" y="15074"/>
                  </a:lnTo>
                  <a:lnTo>
                    <a:pt x="291045" y="0"/>
                  </a:lnTo>
                  <a:lnTo>
                    <a:pt x="0" y="3788930"/>
                  </a:lnTo>
                  <a:lnTo>
                    <a:pt x="28536" y="3772458"/>
                  </a:lnTo>
                  <a:lnTo>
                    <a:pt x="42799" y="3764216"/>
                  </a:lnTo>
                  <a:lnTo>
                    <a:pt x="57073" y="3755987"/>
                  </a:lnTo>
                  <a:lnTo>
                    <a:pt x="85598" y="3739515"/>
                  </a:lnTo>
                  <a:lnTo>
                    <a:pt x="99885" y="3731272"/>
                  </a:lnTo>
                  <a:lnTo>
                    <a:pt x="128409" y="3714800"/>
                  </a:lnTo>
                  <a:lnTo>
                    <a:pt x="408559" y="67843"/>
                  </a:lnTo>
                  <a:close/>
                </a:path>
              </a:pathLst>
            </a:custGeom>
            <a:solidFill>
              <a:srgbClr val="B7DAF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7" name="object 56"/>
            <p:cNvSpPr/>
            <p:nvPr/>
          </p:nvSpPr>
          <p:spPr>
            <a:xfrm>
              <a:off x="3748481" y="4316158"/>
              <a:ext cx="451484" cy="3663315"/>
            </a:xfrm>
            <a:custGeom>
              <a:avLst/>
              <a:gdLst/>
              <a:ahLst/>
              <a:cxnLst/>
              <a:rect l="l" t="t" r="r" b="b"/>
              <a:pathLst>
                <a:path w="451485" h="3663315">
                  <a:moveTo>
                    <a:pt x="451116" y="98018"/>
                  </a:moveTo>
                  <a:lnTo>
                    <a:pt x="424992" y="82943"/>
                  </a:lnTo>
                  <a:lnTo>
                    <a:pt x="411937" y="75387"/>
                  </a:lnTo>
                  <a:lnTo>
                    <a:pt x="398881" y="67856"/>
                  </a:lnTo>
                  <a:lnTo>
                    <a:pt x="385838" y="60312"/>
                  </a:lnTo>
                  <a:lnTo>
                    <a:pt x="372745" y="52781"/>
                  </a:lnTo>
                  <a:lnTo>
                    <a:pt x="359702" y="45237"/>
                  </a:lnTo>
                  <a:lnTo>
                    <a:pt x="346646" y="37706"/>
                  </a:lnTo>
                  <a:lnTo>
                    <a:pt x="333590" y="30162"/>
                  </a:lnTo>
                  <a:lnTo>
                    <a:pt x="320522" y="22631"/>
                  </a:lnTo>
                  <a:lnTo>
                    <a:pt x="307479" y="15087"/>
                  </a:lnTo>
                  <a:lnTo>
                    <a:pt x="281368" y="0"/>
                  </a:lnTo>
                  <a:lnTo>
                    <a:pt x="0" y="3662730"/>
                  </a:lnTo>
                  <a:lnTo>
                    <a:pt x="28549" y="3646246"/>
                  </a:lnTo>
                  <a:lnTo>
                    <a:pt x="71361" y="3621544"/>
                  </a:lnTo>
                  <a:lnTo>
                    <a:pt x="85623" y="3613302"/>
                  </a:lnTo>
                  <a:lnTo>
                    <a:pt x="95211" y="3607765"/>
                  </a:lnTo>
                  <a:lnTo>
                    <a:pt x="99898" y="3605060"/>
                  </a:lnTo>
                  <a:lnTo>
                    <a:pt x="114173" y="3596817"/>
                  </a:lnTo>
                  <a:lnTo>
                    <a:pt x="128435" y="3588588"/>
                  </a:lnTo>
                  <a:lnTo>
                    <a:pt x="142697" y="3580358"/>
                  </a:lnTo>
                  <a:lnTo>
                    <a:pt x="185508" y="3555631"/>
                  </a:lnTo>
                  <a:lnTo>
                    <a:pt x="451116" y="98018"/>
                  </a:lnTo>
                  <a:close/>
                </a:path>
              </a:pathLst>
            </a:custGeom>
            <a:solidFill>
              <a:srgbClr val="BADAF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8" name="object 57"/>
            <p:cNvSpPr/>
            <p:nvPr/>
          </p:nvSpPr>
          <p:spPr>
            <a:xfrm>
              <a:off x="3919728" y="4406620"/>
              <a:ext cx="410845" cy="3473450"/>
            </a:xfrm>
            <a:custGeom>
              <a:avLst/>
              <a:gdLst/>
              <a:ahLst/>
              <a:cxnLst/>
              <a:rect l="l" t="t" r="r" b="b"/>
              <a:pathLst>
                <a:path w="410845" h="3473450">
                  <a:moveTo>
                    <a:pt x="410438" y="82931"/>
                  </a:moveTo>
                  <a:lnTo>
                    <a:pt x="384314" y="67868"/>
                  </a:lnTo>
                  <a:lnTo>
                    <a:pt x="371271" y="60325"/>
                  </a:lnTo>
                  <a:lnTo>
                    <a:pt x="358203" y="52768"/>
                  </a:lnTo>
                  <a:lnTo>
                    <a:pt x="345160" y="45237"/>
                  </a:lnTo>
                  <a:lnTo>
                    <a:pt x="332105" y="37706"/>
                  </a:lnTo>
                  <a:lnTo>
                    <a:pt x="319036" y="30149"/>
                  </a:lnTo>
                  <a:lnTo>
                    <a:pt x="305968" y="22618"/>
                  </a:lnTo>
                  <a:lnTo>
                    <a:pt x="298970" y="18580"/>
                  </a:lnTo>
                  <a:lnTo>
                    <a:pt x="292925" y="15087"/>
                  </a:lnTo>
                  <a:lnTo>
                    <a:pt x="266801" y="0"/>
                  </a:lnTo>
                  <a:lnTo>
                    <a:pt x="0" y="3473399"/>
                  </a:lnTo>
                  <a:lnTo>
                    <a:pt x="28536" y="3456927"/>
                  </a:lnTo>
                  <a:lnTo>
                    <a:pt x="57073" y="3440455"/>
                  </a:lnTo>
                  <a:lnTo>
                    <a:pt x="65316" y="3435705"/>
                  </a:lnTo>
                  <a:lnTo>
                    <a:pt x="71348" y="3432213"/>
                  </a:lnTo>
                  <a:lnTo>
                    <a:pt x="85623" y="3423970"/>
                  </a:lnTo>
                  <a:lnTo>
                    <a:pt x="99885" y="3415741"/>
                  </a:lnTo>
                  <a:lnTo>
                    <a:pt x="114160" y="3407499"/>
                  </a:lnTo>
                  <a:lnTo>
                    <a:pt x="128422" y="3399256"/>
                  </a:lnTo>
                  <a:lnTo>
                    <a:pt x="156959" y="3382784"/>
                  </a:lnTo>
                  <a:lnTo>
                    <a:pt x="410438" y="82931"/>
                  </a:lnTo>
                  <a:close/>
                </a:path>
              </a:pathLst>
            </a:custGeom>
            <a:solidFill>
              <a:srgbClr val="BCDBF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89" name="object 58"/>
            <p:cNvSpPr/>
            <p:nvPr/>
          </p:nvSpPr>
          <p:spPr>
            <a:xfrm>
              <a:off x="4062425" y="4482020"/>
              <a:ext cx="372745" cy="3315970"/>
            </a:xfrm>
            <a:custGeom>
              <a:avLst/>
              <a:gdLst/>
              <a:ahLst/>
              <a:cxnLst/>
              <a:rect l="l" t="t" r="r" b="b"/>
              <a:pathLst>
                <a:path w="372745" h="3315970">
                  <a:moveTo>
                    <a:pt x="372186" y="67843"/>
                  </a:moveTo>
                  <a:lnTo>
                    <a:pt x="346087" y="52768"/>
                  </a:lnTo>
                  <a:lnTo>
                    <a:pt x="333032" y="45224"/>
                  </a:lnTo>
                  <a:lnTo>
                    <a:pt x="319963" y="37693"/>
                  </a:lnTo>
                  <a:lnTo>
                    <a:pt x="306920" y="30149"/>
                  </a:lnTo>
                  <a:lnTo>
                    <a:pt x="293865" y="22618"/>
                  </a:lnTo>
                  <a:lnTo>
                    <a:pt x="280809" y="15062"/>
                  </a:lnTo>
                  <a:lnTo>
                    <a:pt x="254685" y="0"/>
                  </a:lnTo>
                  <a:lnTo>
                    <a:pt x="0" y="3315627"/>
                  </a:lnTo>
                  <a:lnTo>
                    <a:pt x="42811" y="3290913"/>
                  </a:lnTo>
                  <a:lnTo>
                    <a:pt x="57073" y="3282670"/>
                  </a:lnTo>
                  <a:lnTo>
                    <a:pt x="71348" y="3274428"/>
                  </a:lnTo>
                  <a:lnTo>
                    <a:pt x="85610" y="3266198"/>
                  </a:lnTo>
                  <a:lnTo>
                    <a:pt x="99872" y="3257956"/>
                  </a:lnTo>
                  <a:lnTo>
                    <a:pt x="128409" y="3241484"/>
                  </a:lnTo>
                  <a:lnTo>
                    <a:pt x="372186" y="67843"/>
                  </a:lnTo>
                  <a:close/>
                </a:path>
              </a:pathLst>
            </a:custGeom>
            <a:solidFill>
              <a:srgbClr val="BFDCF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0" name="object 59"/>
            <p:cNvSpPr/>
            <p:nvPr/>
          </p:nvSpPr>
          <p:spPr>
            <a:xfrm>
              <a:off x="4176585" y="4542319"/>
              <a:ext cx="310515" cy="3189605"/>
            </a:xfrm>
            <a:custGeom>
              <a:avLst/>
              <a:gdLst/>
              <a:ahLst/>
              <a:cxnLst/>
              <a:rect l="l" t="t" r="r" b="b"/>
              <a:pathLst>
                <a:path w="310514" h="3189604">
                  <a:moveTo>
                    <a:pt x="310273" y="37693"/>
                  </a:moveTo>
                  <a:lnTo>
                    <a:pt x="284149" y="22631"/>
                  </a:lnTo>
                  <a:lnTo>
                    <a:pt x="271094" y="15074"/>
                  </a:lnTo>
                  <a:lnTo>
                    <a:pt x="244983" y="0"/>
                  </a:lnTo>
                  <a:lnTo>
                    <a:pt x="0" y="3189414"/>
                  </a:lnTo>
                  <a:lnTo>
                    <a:pt x="28524" y="3172942"/>
                  </a:lnTo>
                  <a:lnTo>
                    <a:pt x="32346" y="3170732"/>
                  </a:lnTo>
                  <a:lnTo>
                    <a:pt x="42799" y="3164700"/>
                  </a:lnTo>
                  <a:lnTo>
                    <a:pt x="71335" y="3148228"/>
                  </a:lnTo>
                  <a:lnTo>
                    <a:pt x="310273" y="37693"/>
                  </a:lnTo>
                  <a:close/>
                </a:path>
              </a:pathLst>
            </a:custGeom>
            <a:solidFill>
              <a:srgbClr val="C2DD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1" name="object 60"/>
            <p:cNvSpPr/>
            <p:nvPr/>
          </p:nvSpPr>
          <p:spPr>
            <a:xfrm>
              <a:off x="4233659" y="4572469"/>
              <a:ext cx="358140" cy="3126740"/>
            </a:xfrm>
            <a:custGeom>
              <a:avLst/>
              <a:gdLst/>
              <a:ahLst/>
              <a:cxnLst/>
              <a:rect l="l" t="t" r="r" b="b"/>
              <a:pathLst>
                <a:path w="358139" h="3126740">
                  <a:moveTo>
                    <a:pt x="357657" y="67856"/>
                  </a:moveTo>
                  <a:lnTo>
                    <a:pt x="331546" y="52781"/>
                  </a:lnTo>
                  <a:lnTo>
                    <a:pt x="318490" y="45237"/>
                  </a:lnTo>
                  <a:lnTo>
                    <a:pt x="305409" y="37706"/>
                  </a:lnTo>
                  <a:lnTo>
                    <a:pt x="297294" y="33020"/>
                  </a:lnTo>
                  <a:lnTo>
                    <a:pt x="292366" y="30162"/>
                  </a:lnTo>
                  <a:lnTo>
                    <a:pt x="279298" y="22631"/>
                  </a:lnTo>
                  <a:lnTo>
                    <a:pt x="266255" y="15087"/>
                  </a:lnTo>
                  <a:lnTo>
                    <a:pt x="240144" y="0"/>
                  </a:lnTo>
                  <a:lnTo>
                    <a:pt x="0" y="3126308"/>
                  </a:lnTo>
                  <a:lnTo>
                    <a:pt x="28524" y="3109836"/>
                  </a:lnTo>
                  <a:lnTo>
                    <a:pt x="42811" y="3101594"/>
                  </a:lnTo>
                  <a:lnTo>
                    <a:pt x="57061" y="3093364"/>
                  </a:lnTo>
                  <a:lnTo>
                    <a:pt x="62115" y="3090443"/>
                  </a:lnTo>
                  <a:lnTo>
                    <a:pt x="71335" y="3085122"/>
                  </a:lnTo>
                  <a:lnTo>
                    <a:pt x="85610" y="3076879"/>
                  </a:lnTo>
                  <a:lnTo>
                    <a:pt x="99872" y="3068650"/>
                  </a:lnTo>
                  <a:lnTo>
                    <a:pt x="128422" y="3052165"/>
                  </a:lnTo>
                  <a:lnTo>
                    <a:pt x="357657" y="67856"/>
                  </a:lnTo>
                  <a:close/>
                </a:path>
              </a:pathLst>
            </a:custGeom>
            <a:solidFill>
              <a:srgbClr val="C2DF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2" name="object 61"/>
            <p:cNvSpPr/>
            <p:nvPr/>
          </p:nvSpPr>
          <p:spPr>
            <a:xfrm>
              <a:off x="4347807" y="4632794"/>
              <a:ext cx="347980" cy="3000375"/>
            </a:xfrm>
            <a:custGeom>
              <a:avLst/>
              <a:gdLst/>
              <a:ahLst/>
              <a:cxnLst/>
              <a:rect l="l" t="t" r="r" b="b"/>
              <a:pathLst>
                <a:path w="347979" h="3000375">
                  <a:moveTo>
                    <a:pt x="347980" y="67843"/>
                  </a:moveTo>
                  <a:lnTo>
                    <a:pt x="321843" y="52768"/>
                  </a:lnTo>
                  <a:lnTo>
                    <a:pt x="308800" y="45224"/>
                  </a:lnTo>
                  <a:lnTo>
                    <a:pt x="295732" y="37680"/>
                  </a:lnTo>
                  <a:lnTo>
                    <a:pt x="282676" y="30137"/>
                  </a:lnTo>
                  <a:lnTo>
                    <a:pt x="269621" y="22618"/>
                  </a:lnTo>
                  <a:lnTo>
                    <a:pt x="256552" y="15062"/>
                  </a:lnTo>
                  <a:lnTo>
                    <a:pt x="230454" y="0"/>
                  </a:lnTo>
                  <a:lnTo>
                    <a:pt x="0" y="3000083"/>
                  </a:lnTo>
                  <a:lnTo>
                    <a:pt x="42811" y="2975368"/>
                  </a:lnTo>
                  <a:lnTo>
                    <a:pt x="57073" y="2967126"/>
                  </a:lnTo>
                  <a:lnTo>
                    <a:pt x="66662" y="2961589"/>
                  </a:lnTo>
                  <a:lnTo>
                    <a:pt x="71348" y="2958884"/>
                  </a:lnTo>
                  <a:lnTo>
                    <a:pt x="85610" y="2950654"/>
                  </a:lnTo>
                  <a:lnTo>
                    <a:pt x="99885" y="2942412"/>
                  </a:lnTo>
                  <a:lnTo>
                    <a:pt x="128435" y="2925927"/>
                  </a:lnTo>
                  <a:lnTo>
                    <a:pt x="347980" y="67843"/>
                  </a:lnTo>
                  <a:close/>
                </a:path>
              </a:pathLst>
            </a:custGeom>
            <a:solidFill>
              <a:srgbClr val="C4E0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3" name="object 62"/>
            <p:cNvSpPr/>
            <p:nvPr/>
          </p:nvSpPr>
          <p:spPr>
            <a:xfrm>
              <a:off x="4461954" y="4693094"/>
              <a:ext cx="364490" cy="2874010"/>
            </a:xfrm>
            <a:custGeom>
              <a:avLst/>
              <a:gdLst/>
              <a:ahLst/>
              <a:cxnLst/>
              <a:rect l="l" t="t" r="r" b="b"/>
              <a:pathLst>
                <a:path w="364489" h="2874009">
                  <a:moveTo>
                    <a:pt x="364401" y="82918"/>
                  </a:moveTo>
                  <a:lnTo>
                    <a:pt x="338264" y="67843"/>
                  </a:lnTo>
                  <a:lnTo>
                    <a:pt x="325234" y="60312"/>
                  </a:lnTo>
                  <a:lnTo>
                    <a:pt x="312153" y="52781"/>
                  </a:lnTo>
                  <a:lnTo>
                    <a:pt x="299085" y="45224"/>
                  </a:lnTo>
                  <a:lnTo>
                    <a:pt x="286029" y="37706"/>
                  </a:lnTo>
                  <a:lnTo>
                    <a:pt x="272986" y="30162"/>
                  </a:lnTo>
                  <a:lnTo>
                    <a:pt x="259930" y="22618"/>
                  </a:lnTo>
                  <a:lnTo>
                    <a:pt x="246875" y="15074"/>
                  </a:lnTo>
                  <a:lnTo>
                    <a:pt x="220751" y="0"/>
                  </a:lnTo>
                  <a:lnTo>
                    <a:pt x="0" y="2873870"/>
                  </a:lnTo>
                  <a:lnTo>
                    <a:pt x="28536" y="2857398"/>
                  </a:lnTo>
                  <a:lnTo>
                    <a:pt x="42811" y="2849156"/>
                  </a:lnTo>
                  <a:lnTo>
                    <a:pt x="57073" y="2840926"/>
                  </a:lnTo>
                  <a:lnTo>
                    <a:pt x="71348" y="2832684"/>
                  </a:lnTo>
                  <a:lnTo>
                    <a:pt x="99885" y="2816212"/>
                  </a:lnTo>
                  <a:lnTo>
                    <a:pt x="114173" y="2807957"/>
                  </a:lnTo>
                  <a:lnTo>
                    <a:pt x="122199" y="2803321"/>
                  </a:lnTo>
                  <a:lnTo>
                    <a:pt x="128422" y="2799727"/>
                  </a:lnTo>
                  <a:lnTo>
                    <a:pt x="156972" y="2783243"/>
                  </a:lnTo>
                  <a:lnTo>
                    <a:pt x="364401" y="82918"/>
                  </a:lnTo>
                  <a:close/>
                </a:path>
              </a:pathLst>
            </a:custGeom>
            <a:solidFill>
              <a:srgbClr val="C7E1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4" name="object 63"/>
            <p:cNvSpPr/>
            <p:nvPr/>
          </p:nvSpPr>
          <p:spPr>
            <a:xfrm>
              <a:off x="4604664" y="4768481"/>
              <a:ext cx="326390" cy="2716530"/>
            </a:xfrm>
            <a:custGeom>
              <a:avLst/>
              <a:gdLst/>
              <a:ahLst/>
              <a:cxnLst/>
              <a:rect l="l" t="t" r="r" b="b"/>
              <a:pathLst>
                <a:path w="326389" h="2716529">
                  <a:moveTo>
                    <a:pt x="326136" y="67856"/>
                  </a:moveTo>
                  <a:lnTo>
                    <a:pt x="299999" y="52781"/>
                  </a:lnTo>
                  <a:lnTo>
                    <a:pt x="298792" y="52070"/>
                  </a:lnTo>
                  <a:lnTo>
                    <a:pt x="286969" y="45237"/>
                  </a:lnTo>
                  <a:lnTo>
                    <a:pt x="273888" y="37706"/>
                  </a:lnTo>
                  <a:lnTo>
                    <a:pt x="260845" y="30162"/>
                  </a:lnTo>
                  <a:lnTo>
                    <a:pt x="247789" y="22631"/>
                  </a:lnTo>
                  <a:lnTo>
                    <a:pt x="234734" y="15074"/>
                  </a:lnTo>
                  <a:lnTo>
                    <a:pt x="208635" y="0"/>
                  </a:lnTo>
                  <a:lnTo>
                    <a:pt x="0" y="2716098"/>
                  </a:lnTo>
                  <a:lnTo>
                    <a:pt x="28524" y="2699626"/>
                  </a:lnTo>
                  <a:lnTo>
                    <a:pt x="42811" y="2691384"/>
                  </a:lnTo>
                  <a:lnTo>
                    <a:pt x="57061" y="2683154"/>
                  </a:lnTo>
                  <a:lnTo>
                    <a:pt x="62115" y="2680233"/>
                  </a:lnTo>
                  <a:lnTo>
                    <a:pt x="71335" y="2674912"/>
                  </a:lnTo>
                  <a:lnTo>
                    <a:pt x="85598" y="2666682"/>
                  </a:lnTo>
                  <a:lnTo>
                    <a:pt x="97066" y="2660065"/>
                  </a:lnTo>
                  <a:lnTo>
                    <a:pt x="99872" y="2658440"/>
                  </a:lnTo>
                  <a:lnTo>
                    <a:pt x="128397" y="2641968"/>
                  </a:lnTo>
                  <a:lnTo>
                    <a:pt x="326136" y="67856"/>
                  </a:lnTo>
                  <a:close/>
                </a:path>
              </a:pathLst>
            </a:custGeom>
            <a:solidFill>
              <a:srgbClr val="C9E1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5" name="object 64"/>
            <p:cNvSpPr/>
            <p:nvPr/>
          </p:nvSpPr>
          <p:spPr>
            <a:xfrm>
              <a:off x="4718812" y="4828793"/>
              <a:ext cx="254000" cy="2590165"/>
            </a:xfrm>
            <a:custGeom>
              <a:avLst/>
              <a:gdLst/>
              <a:ahLst/>
              <a:cxnLst/>
              <a:rect l="l" t="t" r="r" b="b"/>
              <a:pathLst>
                <a:path w="254000" h="2590165">
                  <a:moveTo>
                    <a:pt x="253949" y="31750"/>
                  </a:moveTo>
                  <a:lnTo>
                    <a:pt x="251167" y="30149"/>
                  </a:lnTo>
                  <a:lnTo>
                    <a:pt x="238112" y="22618"/>
                  </a:lnTo>
                  <a:lnTo>
                    <a:pt x="225056" y="15074"/>
                  </a:lnTo>
                  <a:lnTo>
                    <a:pt x="198945" y="0"/>
                  </a:lnTo>
                  <a:lnTo>
                    <a:pt x="0" y="2589885"/>
                  </a:lnTo>
                  <a:lnTo>
                    <a:pt x="42811" y="2565171"/>
                  </a:lnTo>
                  <a:lnTo>
                    <a:pt x="57073" y="2556929"/>
                  </a:lnTo>
                  <a:lnTo>
                    <a:pt x="66662" y="2551392"/>
                  </a:lnTo>
                  <a:lnTo>
                    <a:pt x="71348" y="2548686"/>
                  </a:lnTo>
                  <a:lnTo>
                    <a:pt x="85610" y="2540457"/>
                  </a:lnTo>
                  <a:lnTo>
                    <a:pt x="99885" y="2532215"/>
                  </a:lnTo>
                  <a:lnTo>
                    <a:pt x="128422" y="2515743"/>
                  </a:lnTo>
                  <a:lnTo>
                    <a:pt x="142697" y="2507488"/>
                  </a:lnTo>
                  <a:lnTo>
                    <a:pt x="185496" y="2482786"/>
                  </a:lnTo>
                  <a:lnTo>
                    <a:pt x="253949" y="1591767"/>
                  </a:lnTo>
                  <a:lnTo>
                    <a:pt x="253949" y="1059205"/>
                  </a:lnTo>
                  <a:lnTo>
                    <a:pt x="253936" y="1059383"/>
                  </a:lnTo>
                  <a:lnTo>
                    <a:pt x="253936" y="881811"/>
                  </a:lnTo>
                  <a:lnTo>
                    <a:pt x="253949" y="881634"/>
                  </a:lnTo>
                  <a:lnTo>
                    <a:pt x="253949" y="348970"/>
                  </a:lnTo>
                  <a:lnTo>
                    <a:pt x="253936" y="349148"/>
                  </a:lnTo>
                  <a:lnTo>
                    <a:pt x="253936" y="171729"/>
                  </a:lnTo>
                  <a:lnTo>
                    <a:pt x="253949" y="171551"/>
                  </a:lnTo>
                  <a:lnTo>
                    <a:pt x="253949" y="31750"/>
                  </a:lnTo>
                  <a:close/>
                </a:path>
              </a:pathLst>
            </a:custGeom>
            <a:solidFill>
              <a:srgbClr val="CCE2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6" name="object 65"/>
            <p:cNvSpPr/>
            <p:nvPr/>
          </p:nvSpPr>
          <p:spPr>
            <a:xfrm>
              <a:off x="4890046" y="6243040"/>
              <a:ext cx="83185" cy="1076960"/>
            </a:xfrm>
            <a:custGeom>
              <a:avLst/>
              <a:gdLst/>
              <a:ahLst/>
              <a:cxnLst/>
              <a:rect l="l" t="t" r="r" b="b"/>
              <a:pathLst>
                <a:path w="83185" h="1076959">
                  <a:moveTo>
                    <a:pt x="82715" y="0"/>
                  </a:moveTo>
                  <a:lnTo>
                    <a:pt x="0" y="1076769"/>
                  </a:lnTo>
                  <a:lnTo>
                    <a:pt x="28524" y="1060297"/>
                  </a:lnTo>
                  <a:lnTo>
                    <a:pt x="42811" y="1052055"/>
                  </a:lnTo>
                  <a:lnTo>
                    <a:pt x="57061" y="1043825"/>
                  </a:lnTo>
                  <a:lnTo>
                    <a:pt x="71348" y="1035570"/>
                  </a:lnTo>
                  <a:lnTo>
                    <a:pt x="82702" y="1029017"/>
                  </a:lnTo>
                  <a:lnTo>
                    <a:pt x="82702" y="887653"/>
                  </a:lnTo>
                  <a:lnTo>
                    <a:pt x="82702" y="709993"/>
                  </a:lnTo>
                  <a:lnTo>
                    <a:pt x="82702" y="532803"/>
                  </a:lnTo>
                  <a:lnTo>
                    <a:pt x="82715" y="532625"/>
                  </a:lnTo>
                  <a:lnTo>
                    <a:pt x="82715" y="0"/>
                  </a:lnTo>
                  <a:close/>
                </a:path>
              </a:pathLst>
            </a:custGeom>
            <a:solidFill>
              <a:srgbClr val="CFE3F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7" name="object 66"/>
            <p:cNvSpPr/>
            <p:nvPr/>
          </p:nvSpPr>
          <p:spPr>
            <a:xfrm>
              <a:off x="4471592" y="4571202"/>
              <a:ext cx="501650" cy="902335"/>
            </a:xfrm>
            <a:custGeom>
              <a:avLst/>
              <a:gdLst/>
              <a:ahLst/>
              <a:cxnLst/>
              <a:rect l="l" t="t" r="r" b="b"/>
              <a:pathLst>
                <a:path w="501650" h="902335">
                  <a:moveTo>
                    <a:pt x="0" y="0"/>
                  </a:moveTo>
                  <a:lnTo>
                    <a:pt x="0" y="601764"/>
                  </a:lnTo>
                  <a:lnTo>
                    <a:pt x="501167" y="902335"/>
                  </a:lnTo>
                  <a:lnTo>
                    <a:pt x="501167" y="289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CA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198" name="object 67"/>
            <p:cNvSpPr/>
            <p:nvPr/>
          </p:nvSpPr>
          <p:spPr>
            <a:xfrm>
              <a:off x="1498595" y="4622793"/>
              <a:ext cx="1797685" cy="1574800"/>
            </a:xfrm>
            <a:custGeom>
              <a:avLst/>
              <a:gdLst/>
              <a:ahLst/>
              <a:cxnLst/>
              <a:rect l="l" t="t" r="r" b="b"/>
              <a:pathLst>
                <a:path w="1797685" h="1574800">
                  <a:moveTo>
                    <a:pt x="798257" y="952499"/>
                  </a:moveTo>
                  <a:lnTo>
                    <a:pt x="766943" y="952499"/>
                  </a:lnTo>
                  <a:lnTo>
                    <a:pt x="774860" y="965199"/>
                  </a:lnTo>
                  <a:lnTo>
                    <a:pt x="789930" y="965199"/>
                  </a:lnTo>
                  <a:lnTo>
                    <a:pt x="999201" y="1104899"/>
                  </a:lnTo>
                  <a:lnTo>
                    <a:pt x="993955" y="1346199"/>
                  </a:lnTo>
                  <a:lnTo>
                    <a:pt x="992540" y="1384299"/>
                  </a:lnTo>
                  <a:lnTo>
                    <a:pt x="998332" y="1409699"/>
                  </a:lnTo>
                  <a:lnTo>
                    <a:pt x="1021100" y="1435099"/>
                  </a:lnTo>
                  <a:lnTo>
                    <a:pt x="1070613" y="1460499"/>
                  </a:lnTo>
                  <a:lnTo>
                    <a:pt x="1265418" y="1574799"/>
                  </a:lnTo>
                  <a:lnTo>
                    <a:pt x="1314495" y="1549399"/>
                  </a:lnTo>
                  <a:lnTo>
                    <a:pt x="1260135" y="1549399"/>
                  </a:lnTo>
                  <a:lnTo>
                    <a:pt x="1199556" y="1511299"/>
                  </a:lnTo>
                  <a:lnTo>
                    <a:pt x="1027407" y="1409699"/>
                  </a:lnTo>
                  <a:lnTo>
                    <a:pt x="1015492" y="1396999"/>
                  </a:lnTo>
                  <a:lnTo>
                    <a:pt x="1011786" y="1371599"/>
                  </a:lnTo>
                  <a:lnTo>
                    <a:pt x="1012748" y="1346199"/>
                  </a:lnTo>
                  <a:lnTo>
                    <a:pt x="1014834" y="1308099"/>
                  </a:lnTo>
                  <a:lnTo>
                    <a:pt x="1016468" y="1257299"/>
                  </a:lnTo>
                  <a:lnTo>
                    <a:pt x="1017554" y="1206499"/>
                  </a:lnTo>
                  <a:lnTo>
                    <a:pt x="1018737" y="1155699"/>
                  </a:lnTo>
                  <a:lnTo>
                    <a:pt x="1020664" y="1104899"/>
                  </a:lnTo>
                  <a:lnTo>
                    <a:pt x="1069185" y="1079499"/>
                  </a:lnTo>
                  <a:lnTo>
                    <a:pt x="995317" y="1079499"/>
                  </a:lnTo>
                  <a:lnTo>
                    <a:pt x="963500" y="1054099"/>
                  </a:lnTo>
                  <a:lnTo>
                    <a:pt x="948299" y="1041399"/>
                  </a:lnTo>
                  <a:lnTo>
                    <a:pt x="908035" y="1015999"/>
                  </a:lnTo>
                  <a:lnTo>
                    <a:pt x="851009" y="990599"/>
                  </a:lnTo>
                  <a:lnTo>
                    <a:pt x="798257" y="952499"/>
                  </a:lnTo>
                  <a:close/>
                </a:path>
                <a:path w="1797685" h="1574800">
                  <a:moveTo>
                    <a:pt x="1582137" y="1435099"/>
                  </a:moveTo>
                  <a:lnTo>
                    <a:pt x="1535344" y="1435099"/>
                  </a:lnTo>
                  <a:lnTo>
                    <a:pt x="1561480" y="1447799"/>
                  </a:lnTo>
                  <a:lnTo>
                    <a:pt x="1600673" y="1473199"/>
                  </a:lnTo>
                  <a:lnTo>
                    <a:pt x="1667525" y="1511299"/>
                  </a:lnTo>
                  <a:lnTo>
                    <a:pt x="1684451" y="1523999"/>
                  </a:lnTo>
                  <a:lnTo>
                    <a:pt x="1700204" y="1536699"/>
                  </a:lnTo>
                  <a:lnTo>
                    <a:pt x="1715883" y="1536699"/>
                  </a:lnTo>
                  <a:lnTo>
                    <a:pt x="1732587" y="1549399"/>
                  </a:lnTo>
                  <a:lnTo>
                    <a:pt x="1773261" y="1574799"/>
                  </a:lnTo>
                  <a:lnTo>
                    <a:pt x="1797561" y="1574799"/>
                  </a:lnTo>
                  <a:lnTo>
                    <a:pt x="1792249" y="1562099"/>
                  </a:lnTo>
                  <a:lnTo>
                    <a:pt x="1780825" y="1549399"/>
                  </a:lnTo>
                  <a:lnTo>
                    <a:pt x="1754127" y="1536699"/>
                  </a:lnTo>
                  <a:lnTo>
                    <a:pt x="1609334" y="1447799"/>
                  </a:lnTo>
                  <a:lnTo>
                    <a:pt x="1597161" y="1447799"/>
                  </a:lnTo>
                  <a:lnTo>
                    <a:pt x="1582137" y="1435099"/>
                  </a:lnTo>
                  <a:close/>
                </a:path>
                <a:path w="1797685" h="1574800">
                  <a:moveTo>
                    <a:pt x="1343342" y="965199"/>
                  </a:moveTo>
                  <a:lnTo>
                    <a:pt x="1287529" y="965199"/>
                  </a:lnTo>
                  <a:lnTo>
                    <a:pt x="1356942" y="1003299"/>
                  </a:lnTo>
                  <a:lnTo>
                    <a:pt x="1414399" y="1041399"/>
                  </a:lnTo>
                  <a:lnTo>
                    <a:pt x="1470808" y="1079499"/>
                  </a:lnTo>
                  <a:lnTo>
                    <a:pt x="1514008" y="1104899"/>
                  </a:lnTo>
                  <a:lnTo>
                    <a:pt x="1531839" y="1117599"/>
                  </a:lnTo>
                  <a:lnTo>
                    <a:pt x="1534069" y="1142999"/>
                  </a:lnTo>
                  <a:lnTo>
                    <a:pt x="1534562" y="1193799"/>
                  </a:lnTo>
                  <a:lnTo>
                    <a:pt x="1533790" y="1257299"/>
                  </a:lnTo>
                  <a:lnTo>
                    <a:pt x="1532227" y="1320799"/>
                  </a:lnTo>
                  <a:lnTo>
                    <a:pt x="1530348" y="1384299"/>
                  </a:lnTo>
                  <a:lnTo>
                    <a:pt x="1528625" y="1409699"/>
                  </a:lnTo>
                  <a:lnTo>
                    <a:pt x="1294996" y="1536699"/>
                  </a:lnTo>
                  <a:lnTo>
                    <a:pt x="1274079" y="1549399"/>
                  </a:lnTo>
                  <a:lnTo>
                    <a:pt x="1314495" y="1549399"/>
                  </a:lnTo>
                  <a:lnTo>
                    <a:pt x="1535344" y="1435099"/>
                  </a:lnTo>
                  <a:lnTo>
                    <a:pt x="1582137" y="1435099"/>
                  </a:lnTo>
                  <a:lnTo>
                    <a:pt x="1568018" y="1422399"/>
                  </a:lnTo>
                  <a:lnTo>
                    <a:pt x="1558559" y="1422399"/>
                  </a:lnTo>
                  <a:lnTo>
                    <a:pt x="1550525" y="1409699"/>
                  </a:lnTo>
                  <a:lnTo>
                    <a:pt x="1548387" y="1396999"/>
                  </a:lnTo>
                  <a:lnTo>
                    <a:pt x="1549315" y="1384299"/>
                  </a:lnTo>
                  <a:lnTo>
                    <a:pt x="1550482" y="1371599"/>
                  </a:lnTo>
                  <a:lnTo>
                    <a:pt x="1551066" y="1333499"/>
                  </a:lnTo>
                  <a:lnTo>
                    <a:pt x="1551549" y="1308099"/>
                  </a:lnTo>
                  <a:lnTo>
                    <a:pt x="1552387" y="1244599"/>
                  </a:lnTo>
                  <a:lnTo>
                    <a:pt x="1555336" y="1168399"/>
                  </a:lnTo>
                  <a:lnTo>
                    <a:pt x="1556262" y="1130299"/>
                  </a:lnTo>
                  <a:lnTo>
                    <a:pt x="1547628" y="1104899"/>
                  </a:lnTo>
                  <a:lnTo>
                    <a:pt x="1521894" y="1079499"/>
                  </a:lnTo>
                  <a:lnTo>
                    <a:pt x="1493792" y="1066799"/>
                  </a:lnTo>
                  <a:lnTo>
                    <a:pt x="1448369" y="1041399"/>
                  </a:lnTo>
                  <a:lnTo>
                    <a:pt x="1395071" y="1003299"/>
                  </a:lnTo>
                  <a:lnTo>
                    <a:pt x="1343342" y="965199"/>
                  </a:lnTo>
                  <a:close/>
                </a:path>
                <a:path w="1797685" h="1574800">
                  <a:moveTo>
                    <a:pt x="427942" y="1168399"/>
                  </a:moveTo>
                  <a:lnTo>
                    <a:pt x="315636" y="1168399"/>
                  </a:lnTo>
                  <a:lnTo>
                    <a:pt x="260129" y="1219199"/>
                  </a:lnTo>
                  <a:lnTo>
                    <a:pt x="231999" y="1244599"/>
                  </a:lnTo>
                  <a:lnTo>
                    <a:pt x="188872" y="1282699"/>
                  </a:lnTo>
                  <a:lnTo>
                    <a:pt x="160902" y="1295399"/>
                  </a:lnTo>
                  <a:lnTo>
                    <a:pt x="147539" y="1308099"/>
                  </a:lnTo>
                  <a:lnTo>
                    <a:pt x="140179" y="1320799"/>
                  </a:lnTo>
                  <a:lnTo>
                    <a:pt x="133451" y="1320799"/>
                  </a:lnTo>
                  <a:lnTo>
                    <a:pt x="126690" y="1333499"/>
                  </a:lnTo>
                  <a:lnTo>
                    <a:pt x="119230" y="1333499"/>
                  </a:lnTo>
                  <a:lnTo>
                    <a:pt x="111350" y="1346199"/>
                  </a:lnTo>
                  <a:lnTo>
                    <a:pt x="104980" y="1346199"/>
                  </a:lnTo>
                  <a:lnTo>
                    <a:pt x="106251" y="1358899"/>
                  </a:lnTo>
                  <a:lnTo>
                    <a:pt x="128209" y="1358899"/>
                  </a:lnTo>
                  <a:lnTo>
                    <a:pt x="188965" y="1308099"/>
                  </a:lnTo>
                  <a:lnTo>
                    <a:pt x="210480" y="1282699"/>
                  </a:lnTo>
                  <a:lnTo>
                    <a:pt x="335867" y="1181099"/>
                  </a:lnTo>
                  <a:lnTo>
                    <a:pt x="507825" y="1181099"/>
                  </a:lnTo>
                  <a:lnTo>
                    <a:pt x="427942" y="1168399"/>
                  </a:lnTo>
                  <a:close/>
                </a:path>
                <a:path w="1797685" h="1574800">
                  <a:moveTo>
                    <a:pt x="45279" y="368299"/>
                  </a:moveTo>
                  <a:lnTo>
                    <a:pt x="18698" y="368299"/>
                  </a:lnTo>
                  <a:lnTo>
                    <a:pt x="18164" y="380999"/>
                  </a:lnTo>
                  <a:lnTo>
                    <a:pt x="11623" y="495299"/>
                  </a:lnTo>
                  <a:lnTo>
                    <a:pt x="9721" y="533399"/>
                  </a:lnTo>
                  <a:lnTo>
                    <a:pt x="7358" y="571499"/>
                  </a:lnTo>
                  <a:lnTo>
                    <a:pt x="4806" y="596899"/>
                  </a:lnTo>
                  <a:lnTo>
                    <a:pt x="2339" y="634999"/>
                  </a:lnTo>
                  <a:lnTo>
                    <a:pt x="0" y="660399"/>
                  </a:lnTo>
                  <a:lnTo>
                    <a:pt x="146" y="673099"/>
                  </a:lnTo>
                  <a:lnTo>
                    <a:pt x="7526" y="685799"/>
                  </a:lnTo>
                  <a:lnTo>
                    <a:pt x="26889" y="698499"/>
                  </a:lnTo>
                  <a:lnTo>
                    <a:pt x="205158" y="825499"/>
                  </a:lnTo>
                  <a:lnTo>
                    <a:pt x="237907" y="850899"/>
                  </a:lnTo>
                  <a:lnTo>
                    <a:pt x="261487" y="901699"/>
                  </a:lnTo>
                  <a:lnTo>
                    <a:pt x="264160" y="914399"/>
                  </a:lnTo>
                  <a:lnTo>
                    <a:pt x="266790" y="939799"/>
                  </a:lnTo>
                  <a:lnTo>
                    <a:pt x="269827" y="952499"/>
                  </a:lnTo>
                  <a:lnTo>
                    <a:pt x="275234" y="990599"/>
                  </a:lnTo>
                  <a:lnTo>
                    <a:pt x="283187" y="1041399"/>
                  </a:lnTo>
                  <a:lnTo>
                    <a:pt x="290197" y="1092199"/>
                  </a:lnTo>
                  <a:lnTo>
                    <a:pt x="292776" y="1117599"/>
                  </a:lnTo>
                  <a:lnTo>
                    <a:pt x="290009" y="1117599"/>
                  </a:lnTo>
                  <a:lnTo>
                    <a:pt x="284068" y="1130299"/>
                  </a:lnTo>
                  <a:lnTo>
                    <a:pt x="275954" y="1130299"/>
                  </a:lnTo>
                  <a:lnTo>
                    <a:pt x="266665" y="1142999"/>
                  </a:lnTo>
                  <a:lnTo>
                    <a:pt x="118938" y="1269999"/>
                  </a:lnTo>
                  <a:lnTo>
                    <a:pt x="111060" y="1282699"/>
                  </a:lnTo>
                  <a:lnTo>
                    <a:pt x="95966" y="1295399"/>
                  </a:lnTo>
                  <a:lnTo>
                    <a:pt x="88738" y="1295399"/>
                  </a:lnTo>
                  <a:lnTo>
                    <a:pt x="77663" y="1308099"/>
                  </a:lnTo>
                  <a:lnTo>
                    <a:pt x="71464" y="1320799"/>
                  </a:lnTo>
                  <a:lnTo>
                    <a:pt x="70530" y="1320799"/>
                  </a:lnTo>
                  <a:lnTo>
                    <a:pt x="75250" y="1333499"/>
                  </a:lnTo>
                  <a:lnTo>
                    <a:pt x="95095" y="1320799"/>
                  </a:lnTo>
                  <a:lnTo>
                    <a:pt x="133078" y="1282699"/>
                  </a:lnTo>
                  <a:lnTo>
                    <a:pt x="180455" y="1244599"/>
                  </a:lnTo>
                  <a:lnTo>
                    <a:pt x="228484" y="1206499"/>
                  </a:lnTo>
                  <a:lnTo>
                    <a:pt x="268419" y="1168399"/>
                  </a:lnTo>
                  <a:lnTo>
                    <a:pt x="291518" y="1142999"/>
                  </a:lnTo>
                  <a:lnTo>
                    <a:pt x="319473" y="1142999"/>
                  </a:lnTo>
                  <a:lnTo>
                    <a:pt x="314601" y="1117599"/>
                  </a:lnTo>
                  <a:lnTo>
                    <a:pt x="305552" y="1066799"/>
                  </a:lnTo>
                  <a:lnTo>
                    <a:pt x="295965" y="1015999"/>
                  </a:lnTo>
                  <a:lnTo>
                    <a:pt x="287039" y="952499"/>
                  </a:lnTo>
                  <a:lnTo>
                    <a:pt x="279975" y="901699"/>
                  </a:lnTo>
                  <a:lnTo>
                    <a:pt x="275974" y="863599"/>
                  </a:lnTo>
                  <a:lnTo>
                    <a:pt x="329027" y="838199"/>
                  </a:lnTo>
                  <a:lnTo>
                    <a:pt x="263718" y="838199"/>
                  </a:lnTo>
                  <a:lnTo>
                    <a:pt x="237581" y="825499"/>
                  </a:lnTo>
                  <a:lnTo>
                    <a:pt x="192076" y="787399"/>
                  </a:lnTo>
                  <a:lnTo>
                    <a:pt x="138839" y="749299"/>
                  </a:lnTo>
                  <a:lnTo>
                    <a:pt x="89512" y="723899"/>
                  </a:lnTo>
                  <a:lnTo>
                    <a:pt x="55730" y="698499"/>
                  </a:lnTo>
                  <a:lnTo>
                    <a:pt x="28302" y="673099"/>
                  </a:lnTo>
                  <a:lnTo>
                    <a:pt x="20081" y="660399"/>
                  </a:lnTo>
                  <a:lnTo>
                    <a:pt x="22662" y="622299"/>
                  </a:lnTo>
                  <a:lnTo>
                    <a:pt x="27638" y="558799"/>
                  </a:lnTo>
                  <a:lnTo>
                    <a:pt x="37303" y="406399"/>
                  </a:lnTo>
                  <a:lnTo>
                    <a:pt x="37675" y="393699"/>
                  </a:lnTo>
                  <a:lnTo>
                    <a:pt x="39141" y="380999"/>
                  </a:lnTo>
                  <a:lnTo>
                    <a:pt x="45279" y="368299"/>
                  </a:lnTo>
                  <a:close/>
                </a:path>
                <a:path w="1797685" h="1574800">
                  <a:moveTo>
                    <a:pt x="522174" y="1181099"/>
                  </a:moveTo>
                  <a:lnTo>
                    <a:pt x="373961" y="1181099"/>
                  </a:lnTo>
                  <a:lnTo>
                    <a:pt x="488672" y="1206499"/>
                  </a:lnTo>
                  <a:lnTo>
                    <a:pt x="531523" y="1193799"/>
                  </a:lnTo>
                  <a:lnTo>
                    <a:pt x="527158" y="1193799"/>
                  </a:lnTo>
                  <a:lnTo>
                    <a:pt x="522174" y="1181099"/>
                  </a:lnTo>
                  <a:close/>
                </a:path>
                <a:path w="1797685" h="1574800">
                  <a:moveTo>
                    <a:pt x="319473" y="1142999"/>
                  </a:moveTo>
                  <a:lnTo>
                    <a:pt x="291518" y="1142999"/>
                  </a:lnTo>
                  <a:lnTo>
                    <a:pt x="303329" y="1155699"/>
                  </a:lnTo>
                  <a:lnTo>
                    <a:pt x="309705" y="1168399"/>
                  </a:lnTo>
                  <a:lnTo>
                    <a:pt x="403277" y="1168399"/>
                  </a:lnTo>
                  <a:lnTo>
                    <a:pt x="373554" y="1155699"/>
                  </a:lnTo>
                  <a:lnTo>
                    <a:pt x="321910" y="1155699"/>
                  </a:lnTo>
                  <a:lnTo>
                    <a:pt x="319473" y="1142999"/>
                  </a:lnTo>
                  <a:close/>
                </a:path>
                <a:path w="1797685" h="1574800">
                  <a:moveTo>
                    <a:pt x="573852" y="736599"/>
                  </a:moveTo>
                  <a:lnTo>
                    <a:pt x="541239" y="736599"/>
                  </a:lnTo>
                  <a:lnTo>
                    <a:pt x="742534" y="939799"/>
                  </a:lnTo>
                  <a:lnTo>
                    <a:pt x="715371" y="990599"/>
                  </a:lnTo>
                  <a:lnTo>
                    <a:pt x="701964" y="1015999"/>
                  </a:lnTo>
                  <a:lnTo>
                    <a:pt x="688800" y="1041399"/>
                  </a:lnTo>
                  <a:lnTo>
                    <a:pt x="675178" y="1066799"/>
                  </a:lnTo>
                  <a:lnTo>
                    <a:pt x="668428" y="1079499"/>
                  </a:lnTo>
                  <a:lnTo>
                    <a:pt x="661355" y="1092199"/>
                  </a:lnTo>
                  <a:lnTo>
                    <a:pt x="657551" y="1092199"/>
                  </a:lnTo>
                  <a:lnTo>
                    <a:pt x="653799" y="1104899"/>
                  </a:lnTo>
                  <a:lnTo>
                    <a:pt x="650218" y="1104899"/>
                  </a:lnTo>
                  <a:lnTo>
                    <a:pt x="646928" y="1117599"/>
                  </a:lnTo>
                  <a:lnTo>
                    <a:pt x="643314" y="1117599"/>
                  </a:lnTo>
                  <a:lnTo>
                    <a:pt x="641784" y="1130299"/>
                  </a:lnTo>
                  <a:lnTo>
                    <a:pt x="643217" y="1130299"/>
                  </a:lnTo>
                  <a:lnTo>
                    <a:pt x="648490" y="1142999"/>
                  </a:lnTo>
                  <a:lnTo>
                    <a:pt x="670833" y="1117599"/>
                  </a:lnTo>
                  <a:lnTo>
                    <a:pt x="701068" y="1054099"/>
                  </a:lnTo>
                  <a:lnTo>
                    <a:pt x="732522" y="1003299"/>
                  </a:lnTo>
                  <a:lnTo>
                    <a:pt x="758523" y="952499"/>
                  </a:lnTo>
                  <a:lnTo>
                    <a:pt x="798257" y="952499"/>
                  </a:lnTo>
                  <a:lnTo>
                    <a:pt x="770816" y="927099"/>
                  </a:lnTo>
                  <a:lnTo>
                    <a:pt x="781134" y="914399"/>
                  </a:lnTo>
                  <a:lnTo>
                    <a:pt x="754078" y="914399"/>
                  </a:lnTo>
                  <a:lnTo>
                    <a:pt x="732290" y="901699"/>
                  </a:lnTo>
                  <a:lnTo>
                    <a:pt x="694718" y="863599"/>
                  </a:lnTo>
                  <a:lnTo>
                    <a:pt x="650933" y="812799"/>
                  </a:lnTo>
                  <a:lnTo>
                    <a:pt x="610502" y="774699"/>
                  </a:lnTo>
                  <a:lnTo>
                    <a:pt x="582996" y="749299"/>
                  </a:lnTo>
                  <a:lnTo>
                    <a:pt x="573852" y="736599"/>
                  </a:lnTo>
                  <a:close/>
                </a:path>
                <a:path w="1797685" h="1574800">
                  <a:moveTo>
                    <a:pt x="1282372" y="939799"/>
                  </a:moveTo>
                  <a:lnTo>
                    <a:pt x="1010669" y="1079499"/>
                  </a:lnTo>
                  <a:lnTo>
                    <a:pt x="1069185" y="1079499"/>
                  </a:lnTo>
                  <a:lnTo>
                    <a:pt x="1287529" y="965199"/>
                  </a:lnTo>
                  <a:lnTo>
                    <a:pt x="1343342" y="965199"/>
                  </a:lnTo>
                  <a:lnTo>
                    <a:pt x="1302628" y="952499"/>
                  </a:lnTo>
                  <a:lnTo>
                    <a:pt x="1282372" y="939799"/>
                  </a:lnTo>
                  <a:close/>
                </a:path>
                <a:path w="1797685" h="1574800">
                  <a:moveTo>
                    <a:pt x="1072099" y="177799"/>
                  </a:moveTo>
                  <a:lnTo>
                    <a:pt x="1033700" y="177799"/>
                  </a:lnTo>
                  <a:lnTo>
                    <a:pt x="1016259" y="203199"/>
                  </a:lnTo>
                  <a:lnTo>
                    <a:pt x="984900" y="228599"/>
                  </a:lnTo>
                  <a:lnTo>
                    <a:pt x="894060" y="342899"/>
                  </a:lnTo>
                  <a:lnTo>
                    <a:pt x="863109" y="380999"/>
                  </a:lnTo>
                  <a:lnTo>
                    <a:pt x="831383" y="406399"/>
                  </a:lnTo>
                  <a:lnTo>
                    <a:pt x="934024" y="711199"/>
                  </a:lnTo>
                  <a:lnTo>
                    <a:pt x="898697" y="749299"/>
                  </a:lnTo>
                  <a:lnTo>
                    <a:pt x="861069" y="787399"/>
                  </a:lnTo>
                  <a:lnTo>
                    <a:pt x="823110" y="838199"/>
                  </a:lnTo>
                  <a:lnTo>
                    <a:pt x="786790" y="876299"/>
                  </a:lnTo>
                  <a:lnTo>
                    <a:pt x="754078" y="914399"/>
                  </a:lnTo>
                  <a:lnTo>
                    <a:pt x="781134" y="914399"/>
                  </a:lnTo>
                  <a:lnTo>
                    <a:pt x="801769" y="888999"/>
                  </a:lnTo>
                  <a:lnTo>
                    <a:pt x="839650" y="850899"/>
                  </a:lnTo>
                  <a:lnTo>
                    <a:pt x="878951" y="800099"/>
                  </a:lnTo>
                  <a:lnTo>
                    <a:pt x="914161" y="761999"/>
                  </a:lnTo>
                  <a:lnTo>
                    <a:pt x="926877" y="749299"/>
                  </a:lnTo>
                  <a:lnTo>
                    <a:pt x="937985" y="736599"/>
                  </a:lnTo>
                  <a:lnTo>
                    <a:pt x="950414" y="723899"/>
                  </a:lnTo>
                  <a:lnTo>
                    <a:pt x="1060940" y="723899"/>
                  </a:lnTo>
                  <a:lnTo>
                    <a:pt x="1043403" y="711199"/>
                  </a:lnTo>
                  <a:lnTo>
                    <a:pt x="989725" y="711199"/>
                  </a:lnTo>
                  <a:lnTo>
                    <a:pt x="971622" y="698499"/>
                  </a:lnTo>
                  <a:lnTo>
                    <a:pt x="954471" y="698499"/>
                  </a:lnTo>
                  <a:lnTo>
                    <a:pt x="854357" y="419099"/>
                  </a:lnTo>
                  <a:lnTo>
                    <a:pt x="950801" y="304799"/>
                  </a:lnTo>
                  <a:lnTo>
                    <a:pt x="995871" y="253999"/>
                  </a:lnTo>
                  <a:lnTo>
                    <a:pt x="1023702" y="215899"/>
                  </a:lnTo>
                  <a:lnTo>
                    <a:pt x="1042289" y="203199"/>
                  </a:lnTo>
                  <a:lnTo>
                    <a:pt x="1059629" y="190499"/>
                  </a:lnTo>
                  <a:lnTo>
                    <a:pt x="1144218" y="190499"/>
                  </a:lnTo>
                  <a:lnTo>
                    <a:pt x="1072099" y="177799"/>
                  </a:lnTo>
                  <a:close/>
                </a:path>
                <a:path w="1797685" h="1574800">
                  <a:moveTo>
                    <a:pt x="335343" y="241299"/>
                  </a:moveTo>
                  <a:lnTo>
                    <a:pt x="309286" y="241299"/>
                  </a:lnTo>
                  <a:lnTo>
                    <a:pt x="334053" y="266699"/>
                  </a:lnTo>
                  <a:lnTo>
                    <a:pt x="380021" y="292099"/>
                  </a:lnTo>
                  <a:lnTo>
                    <a:pt x="435849" y="330199"/>
                  </a:lnTo>
                  <a:lnTo>
                    <a:pt x="490202" y="368299"/>
                  </a:lnTo>
                  <a:lnTo>
                    <a:pt x="531740" y="393699"/>
                  </a:lnTo>
                  <a:lnTo>
                    <a:pt x="549125" y="419099"/>
                  </a:lnTo>
                  <a:lnTo>
                    <a:pt x="547928" y="495299"/>
                  </a:lnTo>
                  <a:lnTo>
                    <a:pt x="544698" y="558799"/>
                  </a:lnTo>
                  <a:lnTo>
                    <a:pt x="540696" y="622299"/>
                  </a:lnTo>
                  <a:lnTo>
                    <a:pt x="536660" y="673099"/>
                  </a:lnTo>
                  <a:lnTo>
                    <a:pt x="533326" y="711199"/>
                  </a:lnTo>
                  <a:lnTo>
                    <a:pt x="263718" y="838199"/>
                  </a:lnTo>
                  <a:lnTo>
                    <a:pt x="329027" y="838199"/>
                  </a:lnTo>
                  <a:lnTo>
                    <a:pt x="541239" y="736599"/>
                  </a:lnTo>
                  <a:lnTo>
                    <a:pt x="573852" y="736599"/>
                  </a:lnTo>
                  <a:lnTo>
                    <a:pt x="564709" y="723899"/>
                  </a:lnTo>
                  <a:lnTo>
                    <a:pt x="557293" y="711199"/>
                  </a:lnTo>
                  <a:lnTo>
                    <a:pt x="556938" y="673099"/>
                  </a:lnTo>
                  <a:lnTo>
                    <a:pt x="559831" y="634999"/>
                  </a:lnTo>
                  <a:lnTo>
                    <a:pt x="561541" y="609599"/>
                  </a:lnTo>
                  <a:lnTo>
                    <a:pt x="563076" y="584199"/>
                  </a:lnTo>
                  <a:lnTo>
                    <a:pt x="566016" y="520699"/>
                  </a:lnTo>
                  <a:lnTo>
                    <a:pt x="571150" y="457199"/>
                  </a:lnTo>
                  <a:lnTo>
                    <a:pt x="571504" y="419099"/>
                  </a:lnTo>
                  <a:lnTo>
                    <a:pt x="559849" y="393699"/>
                  </a:lnTo>
                  <a:lnTo>
                    <a:pt x="528958" y="368299"/>
                  </a:lnTo>
                  <a:lnTo>
                    <a:pt x="389702" y="279399"/>
                  </a:lnTo>
                  <a:lnTo>
                    <a:pt x="359982" y="253999"/>
                  </a:lnTo>
                  <a:lnTo>
                    <a:pt x="335343" y="241299"/>
                  </a:lnTo>
                  <a:close/>
                </a:path>
                <a:path w="1797685" h="1574800">
                  <a:moveTo>
                    <a:pt x="1096483" y="723899"/>
                  </a:moveTo>
                  <a:lnTo>
                    <a:pt x="967095" y="723899"/>
                  </a:lnTo>
                  <a:lnTo>
                    <a:pt x="1240780" y="774699"/>
                  </a:lnTo>
                  <a:lnTo>
                    <a:pt x="1265333" y="761999"/>
                  </a:lnTo>
                  <a:lnTo>
                    <a:pt x="1275776" y="749299"/>
                  </a:lnTo>
                  <a:lnTo>
                    <a:pt x="1207546" y="749299"/>
                  </a:lnTo>
                  <a:lnTo>
                    <a:pt x="1164148" y="736599"/>
                  </a:lnTo>
                  <a:lnTo>
                    <a:pt x="1096483" y="723899"/>
                  </a:lnTo>
                  <a:close/>
                </a:path>
                <a:path w="1797685" h="1574800">
                  <a:moveTo>
                    <a:pt x="1144218" y="190499"/>
                  </a:moveTo>
                  <a:lnTo>
                    <a:pt x="1083719" y="190499"/>
                  </a:lnTo>
                  <a:lnTo>
                    <a:pt x="1122556" y="203199"/>
                  </a:lnTo>
                  <a:lnTo>
                    <a:pt x="1341250" y="241299"/>
                  </a:lnTo>
                  <a:lnTo>
                    <a:pt x="1440894" y="533399"/>
                  </a:lnTo>
                  <a:lnTo>
                    <a:pt x="1414922" y="558799"/>
                  </a:lnTo>
                  <a:lnTo>
                    <a:pt x="1372593" y="609599"/>
                  </a:lnTo>
                  <a:lnTo>
                    <a:pt x="1327198" y="660399"/>
                  </a:lnTo>
                  <a:lnTo>
                    <a:pt x="1292024" y="698499"/>
                  </a:lnTo>
                  <a:lnTo>
                    <a:pt x="1268914" y="723899"/>
                  </a:lnTo>
                  <a:lnTo>
                    <a:pt x="1252250" y="749299"/>
                  </a:lnTo>
                  <a:lnTo>
                    <a:pt x="1275776" y="749299"/>
                  </a:lnTo>
                  <a:lnTo>
                    <a:pt x="1296662" y="723899"/>
                  </a:lnTo>
                  <a:lnTo>
                    <a:pt x="1326678" y="698499"/>
                  </a:lnTo>
                  <a:lnTo>
                    <a:pt x="1347295" y="673099"/>
                  </a:lnTo>
                  <a:lnTo>
                    <a:pt x="1401558" y="609599"/>
                  </a:lnTo>
                  <a:lnTo>
                    <a:pt x="1436088" y="571499"/>
                  </a:lnTo>
                  <a:lnTo>
                    <a:pt x="1454332" y="546099"/>
                  </a:lnTo>
                  <a:lnTo>
                    <a:pt x="1459738" y="533399"/>
                  </a:lnTo>
                  <a:lnTo>
                    <a:pt x="1455752" y="507999"/>
                  </a:lnTo>
                  <a:lnTo>
                    <a:pt x="1445821" y="482599"/>
                  </a:lnTo>
                  <a:lnTo>
                    <a:pt x="1431664" y="444499"/>
                  </a:lnTo>
                  <a:lnTo>
                    <a:pt x="1424851" y="419099"/>
                  </a:lnTo>
                  <a:lnTo>
                    <a:pt x="1417793" y="406399"/>
                  </a:lnTo>
                  <a:lnTo>
                    <a:pt x="1403240" y="355599"/>
                  </a:lnTo>
                  <a:lnTo>
                    <a:pt x="1374387" y="279399"/>
                  </a:lnTo>
                  <a:lnTo>
                    <a:pt x="1360249" y="241299"/>
                  </a:lnTo>
                  <a:lnTo>
                    <a:pt x="1371214" y="228599"/>
                  </a:lnTo>
                  <a:lnTo>
                    <a:pt x="1324535" y="228599"/>
                  </a:lnTo>
                  <a:lnTo>
                    <a:pt x="1288456" y="215899"/>
                  </a:lnTo>
                  <a:lnTo>
                    <a:pt x="1144218" y="190499"/>
                  </a:lnTo>
                  <a:close/>
                </a:path>
                <a:path w="1797685" h="1574800">
                  <a:moveTo>
                    <a:pt x="314243" y="228599"/>
                  </a:moveTo>
                  <a:lnTo>
                    <a:pt x="295138" y="228599"/>
                  </a:lnTo>
                  <a:lnTo>
                    <a:pt x="36731" y="355599"/>
                  </a:lnTo>
                  <a:lnTo>
                    <a:pt x="25716" y="355599"/>
                  </a:lnTo>
                  <a:lnTo>
                    <a:pt x="20461" y="368299"/>
                  </a:lnTo>
                  <a:lnTo>
                    <a:pt x="59667" y="368299"/>
                  </a:lnTo>
                  <a:lnTo>
                    <a:pt x="309286" y="241299"/>
                  </a:lnTo>
                  <a:lnTo>
                    <a:pt x="335343" y="241299"/>
                  </a:lnTo>
                  <a:lnTo>
                    <a:pt x="314243" y="228599"/>
                  </a:lnTo>
                  <a:close/>
                </a:path>
                <a:path w="1797685" h="1574800">
                  <a:moveTo>
                    <a:pt x="1545847" y="0"/>
                  </a:moveTo>
                  <a:lnTo>
                    <a:pt x="1523392" y="25399"/>
                  </a:lnTo>
                  <a:lnTo>
                    <a:pt x="1487388" y="63499"/>
                  </a:lnTo>
                  <a:lnTo>
                    <a:pt x="1446540" y="101599"/>
                  </a:lnTo>
                  <a:lnTo>
                    <a:pt x="1409552" y="152399"/>
                  </a:lnTo>
                  <a:lnTo>
                    <a:pt x="1385128" y="177799"/>
                  </a:lnTo>
                  <a:lnTo>
                    <a:pt x="1359150" y="215899"/>
                  </a:lnTo>
                  <a:lnTo>
                    <a:pt x="1343526" y="228599"/>
                  </a:lnTo>
                  <a:lnTo>
                    <a:pt x="1371214" y="228599"/>
                  </a:lnTo>
                  <a:lnTo>
                    <a:pt x="1513754" y="63499"/>
                  </a:lnTo>
                  <a:lnTo>
                    <a:pt x="1534017" y="38099"/>
                  </a:lnTo>
                  <a:lnTo>
                    <a:pt x="1546402" y="25399"/>
                  </a:lnTo>
                  <a:lnTo>
                    <a:pt x="1550487" y="12699"/>
                  </a:lnTo>
                  <a:lnTo>
                    <a:pt x="1545847" y="0"/>
                  </a:lnTo>
                  <a:close/>
                </a:path>
              </a:pathLst>
            </a:custGeom>
            <a:solidFill>
              <a:srgbClr val="BADF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199" name="object 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997" y="5950517"/>
              <a:ext cx="107416" cy="106240"/>
            </a:xfrm>
            <a:prstGeom prst="rect">
              <a:avLst/>
            </a:prstGeom>
          </p:spPr>
        </p:pic>
        <p:pic>
          <p:nvPicPr>
            <p:cNvPr id="200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5410" y="5750834"/>
              <a:ext cx="108826" cy="104170"/>
            </a:xfrm>
            <a:prstGeom prst="rect">
              <a:avLst/>
            </a:prstGeom>
          </p:spPr>
        </p:pic>
        <p:sp>
          <p:nvSpPr>
            <p:cNvPr id="201" name="object 70"/>
            <p:cNvSpPr/>
            <p:nvPr/>
          </p:nvSpPr>
          <p:spPr>
            <a:xfrm>
              <a:off x="1560893" y="4879187"/>
              <a:ext cx="1333500" cy="437515"/>
            </a:xfrm>
            <a:custGeom>
              <a:avLst/>
              <a:gdLst/>
              <a:ahLst/>
              <a:cxnLst/>
              <a:rect l="l" t="t" r="r" b="b"/>
              <a:pathLst>
                <a:path w="1333500" h="437514">
                  <a:moveTo>
                    <a:pt x="254419" y="21234"/>
                  </a:moveTo>
                  <a:lnTo>
                    <a:pt x="241300" y="19621"/>
                  </a:lnTo>
                  <a:lnTo>
                    <a:pt x="224561" y="25679"/>
                  </a:lnTo>
                  <a:lnTo>
                    <a:pt x="193459" y="42646"/>
                  </a:lnTo>
                  <a:lnTo>
                    <a:pt x="89192" y="92113"/>
                  </a:lnTo>
                  <a:lnTo>
                    <a:pt x="33197" y="119621"/>
                  </a:lnTo>
                  <a:lnTo>
                    <a:pt x="0" y="138188"/>
                  </a:lnTo>
                  <a:lnTo>
                    <a:pt x="4419" y="144665"/>
                  </a:lnTo>
                  <a:lnTo>
                    <a:pt x="9080" y="146113"/>
                  </a:lnTo>
                  <a:lnTo>
                    <a:pt x="15278" y="143903"/>
                  </a:lnTo>
                  <a:lnTo>
                    <a:pt x="195554" y="56222"/>
                  </a:lnTo>
                  <a:lnTo>
                    <a:pt x="229514" y="41859"/>
                  </a:lnTo>
                  <a:lnTo>
                    <a:pt x="246049" y="32283"/>
                  </a:lnTo>
                  <a:lnTo>
                    <a:pt x="254419" y="21234"/>
                  </a:lnTo>
                  <a:close/>
                </a:path>
                <a:path w="1333500" h="437514">
                  <a:moveTo>
                    <a:pt x="454748" y="188468"/>
                  </a:moveTo>
                  <a:lnTo>
                    <a:pt x="453783" y="168579"/>
                  </a:lnTo>
                  <a:lnTo>
                    <a:pt x="448208" y="154076"/>
                  </a:lnTo>
                  <a:lnTo>
                    <a:pt x="440702" y="187337"/>
                  </a:lnTo>
                  <a:lnTo>
                    <a:pt x="435940" y="252666"/>
                  </a:lnTo>
                  <a:lnTo>
                    <a:pt x="433184" y="321144"/>
                  </a:lnTo>
                  <a:lnTo>
                    <a:pt x="431673" y="363893"/>
                  </a:lnTo>
                  <a:lnTo>
                    <a:pt x="430403" y="380199"/>
                  </a:lnTo>
                  <a:lnTo>
                    <a:pt x="429133" y="400710"/>
                  </a:lnTo>
                  <a:lnTo>
                    <a:pt x="429564" y="421208"/>
                  </a:lnTo>
                  <a:lnTo>
                    <a:pt x="433412" y="437502"/>
                  </a:lnTo>
                  <a:lnTo>
                    <a:pt x="439635" y="433590"/>
                  </a:lnTo>
                  <a:lnTo>
                    <a:pt x="441642" y="432841"/>
                  </a:lnTo>
                  <a:lnTo>
                    <a:pt x="442988" y="422122"/>
                  </a:lnTo>
                  <a:lnTo>
                    <a:pt x="444309" y="414705"/>
                  </a:lnTo>
                  <a:lnTo>
                    <a:pt x="443115" y="410121"/>
                  </a:lnTo>
                  <a:lnTo>
                    <a:pt x="443153" y="404177"/>
                  </a:lnTo>
                  <a:lnTo>
                    <a:pt x="451840" y="225755"/>
                  </a:lnTo>
                  <a:lnTo>
                    <a:pt x="453351" y="209080"/>
                  </a:lnTo>
                  <a:lnTo>
                    <a:pt x="454748" y="188468"/>
                  </a:lnTo>
                  <a:close/>
                </a:path>
                <a:path w="1333500" h="437514">
                  <a:moveTo>
                    <a:pt x="1333449" y="253238"/>
                  </a:moveTo>
                  <a:lnTo>
                    <a:pt x="1329321" y="227291"/>
                  </a:lnTo>
                  <a:lnTo>
                    <a:pt x="1313751" y="180251"/>
                  </a:lnTo>
                  <a:lnTo>
                    <a:pt x="1292707" y="124269"/>
                  </a:lnTo>
                  <a:lnTo>
                    <a:pt x="1272108" y="71462"/>
                  </a:lnTo>
                  <a:lnTo>
                    <a:pt x="1257871" y="33997"/>
                  </a:lnTo>
                  <a:lnTo>
                    <a:pt x="1254125" y="22733"/>
                  </a:lnTo>
                  <a:lnTo>
                    <a:pt x="1250581" y="13589"/>
                  </a:lnTo>
                  <a:lnTo>
                    <a:pt x="1245654" y="6159"/>
                  </a:lnTo>
                  <a:lnTo>
                    <a:pt x="1237742" y="0"/>
                  </a:lnTo>
                  <a:lnTo>
                    <a:pt x="1243406" y="34899"/>
                  </a:lnTo>
                  <a:lnTo>
                    <a:pt x="1264043" y="94653"/>
                  </a:lnTo>
                  <a:lnTo>
                    <a:pt x="1304124" y="196621"/>
                  </a:lnTo>
                  <a:lnTo>
                    <a:pt x="1322628" y="246481"/>
                  </a:lnTo>
                  <a:lnTo>
                    <a:pt x="1327721" y="254774"/>
                  </a:lnTo>
                  <a:lnTo>
                    <a:pt x="1328712" y="253657"/>
                  </a:lnTo>
                  <a:lnTo>
                    <a:pt x="1333449" y="253238"/>
                  </a:lnTo>
                  <a:close/>
                </a:path>
              </a:pathLst>
            </a:custGeom>
            <a:solidFill>
              <a:srgbClr val="BADF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02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1880" y="5259453"/>
              <a:ext cx="238455" cy="160709"/>
            </a:xfrm>
            <a:prstGeom prst="rect">
              <a:avLst/>
            </a:prstGeom>
          </p:spPr>
        </p:pic>
        <p:sp>
          <p:nvSpPr>
            <p:cNvPr id="203" name="object 72"/>
            <p:cNvSpPr/>
            <p:nvPr/>
          </p:nvSpPr>
          <p:spPr>
            <a:xfrm>
              <a:off x="2547072" y="5725861"/>
              <a:ext cx="19050" cy="283845"/>
            </a:xfrm>
            <a:custGeom>
              <a:avLst/>
              <a:gdLst/>
              <a:ahLst/>
              <a:cxnLst/>
              <a:rect l="l" t="t" r="r" b="b"/>
              <a:pathLst>
                <a:path w="19050" h="283845">
                  <a:moveTo>
                    <a:pt x="1777" y="277990"/>
                  </a:moveTo>
                  <a:lnTo>
                    <a:pt x="5562" y="283578"/>
                  </a:lnTo>
                  <a:lnTo>
                    <a:pt x="3634" y="279357"/>
                  </a:lnTo>
                  <a:lnTo>
                    <a:pt x="1777" y="277990"/>
                  </a:lnTo>
                  <a:close/>
                </a:path>
                <a:path w="19050" h="283845">
                  <a:moveTo>
                    <a:pt x="10198" y="0"/>
                  </a:moveTo>
                  <a:lnTo>
                    <a:pt x="4249" y="24962"/>
                  </a:lnTo>
                  <a:lnTo>
                    <a:pt x="2168" y="66848"/>
                  </a:lnTo>
                  <a:lnTo>
                    <a:pt x="2139" y="110440"/>
                  </a:lnTo>
                  <a:lnTo>
                    <a:pt x="2349" y="140525"/>
                  </a:lnTo>
                  <a:lnTo>
                    <a:pt x="1295" y="248894"/>
                  </a:lnTo>
                  <a:lnTo>
                    <a:pt x="1168" y="253466"/>
                  </a:lnTo>
                  <a:lnTo>
                    <a:pt x="0" y="263359"/>
                  </a:lnTo>
                  <a:lnTo>
                    <a:pt x="546" y="271741"/>
                  </a:lnTo>
                  <a:lnTo>
                    <a:pt x="177" y="271792"/>
                  </a:lnTo>
                  <a:lnTo>
                    <a:pt x="3634" y="279357"/>
                  </a:lnTo>
                  <a:lnTo>
                    <a:pt x="7658" y="282321"/>
                  </a:lnTo>
                  <a:lnTo>
                    <a:pt x="12532" y="276383"/>
                  </a:lnTo>
                  <a:lnTo>
                    <a:pt x="14355" y="270864"/>
                  </a:lnTo>
                  <a:lnTo>
                    <a:pt x="14495" y="263359"/>
                  </a:lnTo>
                  <a:lnTo>
                    <a:pt x="14376" y="253466"/>
                  </a:lnTo>
                  <a:lnTo>
                    <a:pt x="14360" y="248894"/>
                  </a:lnTo>
                  <a:lnTo>
                    <a:pt x="16852" y="69684"/>
                  </a:lnTo>
                  <a:lnTo>
                    <a:pt x="17934" y="46825"/>
                  </a:lnTo>
                  <a:lnTo>
                    <a:pt x="18659" y="26465"/>
                  </a:lnTo>
                  <a:lnTo>
                    <a:pt x="16817" y="10293"/>
                  </a:lnTo>
                  <a:lnTo>
                    <a:pt x="10198" y="0"/>
                  </a:lnTo>
                  <a:close/>
                </a:path>
              </a:pathLst>
            </a:custGeom>
            <a:solidFill>
              <a:srgbClr val="BADF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04" name="object 7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9195" y="5621601"/>
              <a:ext cx="235534" cy="142031"/>
            </a:xfrm>
            <a:prstGeom prst="rect">
              <a:avLst/>
            </a:prstGeom>
          </p:spPr>
        </p:pic>
        <p:pic>
          <p:nvPicPr>
            <p:cNvPr id="205" name="object 7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4025" y="4848519"/>
              <a:ext cx="178325" cy="210032"/>
            </a:xfrm>
            <a:prstGeom prst="rect">
              <a:avLst/>
            </a:prstGeom>
          </p:spPr>
        </p:pic>
        <p:sp>
          <p:nvSpPr>
            <p:cNvPr id="206" name="object 75"/>
            <p:cNvSpPr/>
            <p:nvPr/>
          </p:nvSpPr>
          <p:spPr>
            <a:xfrm>
              <a:off x="2471050" y="5279646"/>
              <a:ext cx="267335" cy="53975"/>
            </a:xfrm>
            <a:custGeom>
              <a:avLst/>
              <a:gdLst/>
              <a:ahLst/>
              <a:cxnLst/>
              <a:rect l="l" t="t" r="r" b="b"/>
              <a:pathLst>
                <a:path w="267335" h="53975">
                  <a:moveTo>
                    <a:pt x="0" y="0"/>
                  </a:moveTo>
                  <a:lnTo>
                    <a:pt x="5436" y="8186"/>
                  </a:lnTo>
                  <a:lnTo>
                    <a:pt x="11337" y="11734"/>
                  </a:lnTo>
                  <a:lnTo>
                    <a:pt x="19320" y="13073"/>
                  </a:lnTo>
                  <a:lnTo>
                    <a:pt x="31000" y="14630"/>
                  </a:lnTo>
                  <a:lnTo>
                    <a:pt x="233578" y="50380"/>
                  </a:lnTo>
                  <a:lnTo>
                    <a:pt x="242122" y="52330"/>
                  </a:lnTo>
                  <a:lnTo>
                    <a:pt x="249661" y="53682"/>
                  </a:lnTo>
                  <a:lnTo>
                    <a:pt x="257454" y="53349"/>
                  </a:lnTo>
                  <a:lnTo>
                    <a:pt x="266763" y="50241"/>
                  </a:lnTo>
                  <a:lnTo>
                    <a:pt x="262905" y="44206"/>
                  </a:lnTo>
                  <a:lnTo>
                    <a:pt x="261170" y="42027"/>
                  </a:lnTo>
                  <a:lnTo>
                    <a:pt x="252348" y="40081"/>
                  </a:lnTo>
                  <a:lnTo>
                    <a:pt x="135280" y="19875"/>
                  </a:lnTo>
                  <a:lnTo>
                    <a:pt x="65497" y="6546"/>
                  </a:lnTo>
                  <a:lnTo>
                    <a:pt x="25388" y="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F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7" name="object 76"/>
            <p:cNvSpPr/>
            <p:nvPr/>
          </p:nvSpPr>
          <p:spPr>
            <a:xfrm>
              <a:off x="5436894" y="54497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30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306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8" name="object 77"/>
            <p:cNvSpPr/>
            <p:nvPr/>
          </p:nvSpPr>
          <p:spPr>
            <a:xfrm>
              <a:off x="4972760" y="2970799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91"/>
                  </a:lnTo>
                  <a:lnTo>
                    <a:pt x="928281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3E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09" name="object 78"/>
            <p:cNvSpPr/>
            <p:nvPr/>
          </p:nvSpPr>
          <p:spPr>
            <a:xfrm>
              <a:off x="5436906" y="32426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464134" y="0"/>
                  </a:moveTo>
                  <a:lnTo>
                    <a:pt x="0" y="272961"/>
                  </a:lnTo>
                  <a:lnTo>
                    <a:pt x="0" y="808799"/>
                  </a:lnTo>
                  <a:lnTo>
                    <a:pt x="464134" y="535851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91B6D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0" name="object 79"/>
            <p:cNvSpPr/>
            <p:nvPr/>
          </p:nvSpPr>
          <p:spPr>
            <a:xfrm>
              <a:off x="5901040" y="324263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0" y="0"/>
                  </a:moveTo>
                  <a:lnTo>
                    <a:pt x="0" y="535851"/>
                  </a:lnTo>
                  <a:lnTo>
                    <a:pt x="464159" y="808799"/>
                  </a:lnTo>
                  <a:lnTo>
                    <a:pt x="464159" y="272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B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1" name="object 80"/>
            <p:cNvSpPr/>
            <p:nvPr/>
          </p:nvSpPr>
          <p:spPr>
            <a:xfrm>
              <a:off x="5436894" y="3779409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306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2" name="object 81"/>
            <p:cNvSpPr/>
            <p:nvPr/>
          </p:nvSpPr>
          <p:spPr>
            <a:xfrm>
              <a:off x="5901040" y="4051429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464159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59" y="535851"/>
                  </a:lnTo>
                  <a:lnTo>
                    <a:pt x="464159" y="0"/>
                  </a:lnTo>
                  <a:close/>
                </a:path>
              </a:pathLst>
            </a:custGeom>
            <a:solidFill>
              <a:srgbClr val="0093C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3" name="object 82"/>
            <p:cNvSpPr/>
            <p:nvPr/>
          </p:nvSpPr>
          <p:spPr>
            <a:xfrm>
              <a:off x="5436894" y="816815"/>
              <a:ext cx="464184" cy="4043679"/>
            </a:xfrm>
            <a:custGeom>
              <a:avLst/>
              <a:gdLst/>
              <a:ahLst/>
              <a:cxnLst/>
              <a:rect l="l" t="t" r="r" b="b"/>
              <a:pathLst>
                <a:path w="464185" h="4043679">
                  <a:moveTo>
                    <a:pt x="0" y="0"/>
                  </a:moveTo>
                  <a:lnTo>
                    <a:pt x="0" y="3770464"/>
                  </a:lnTo>
                  <a:lnTo>
                    <a:pt x="464146" y="4043413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E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4" name="object 83"/>
            <p:cNvSpPr/>
            <p:nvPr/>
          </p:nvSpPr>
          <p:spPr>
            <a:xfrm>
              <a:off x="6365199" y="3779409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5" name="object 84"/>
            <p:cNvSpPr/>
            <p:nvPr/>
          </p:nvSpPr>
          <p:spPr>
            <a:xfrm>
              <a:off x="6365200" y="4051429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94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6" name="object 85"/>
            <p:cNvSpPr/>
            <p:nvPr/>
          </p:nvSpPr>
          <p:spPr>
            <a:xfrm>
              <a:off x="4972760" y="4588017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281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3E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7" name="object 86"/>
            <p:cNvSpPr/>
            <p:nvPr/>
          </p:nvSpPr>
          <p:spPr>
            <a:xfrm>
              <a:off x="5436906" y="485986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464134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34" y="535851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2D94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8" name="object 87"/>
            <p:cNvSpPr/>
            <p:nvPr/>
          </p:nvSpPr>
          <p:spPr>
            <a:xfrm>
              <a:off x="5901040" y="4588017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59" y="0"/>
                  </a:moveTo>
                  <a:lnTo>
                    <a:pt x="0" y="271843"/>
                  </a:lnTo>
                  <a:lnTo>
                    <a:pt x="464159" y="544779"/>
                  </a:lnTo>
                  <a:lnTo>
                    <a:pt x="928306" y="271843"/>
                  </a:lnTo>
                  <a:lnTo>
                    <a:pt x="464159" y="0"/>
                  </a:lnTo>
                  <a:close/>
                </a:path>
              </a:pathLst>
            </a:custGeom>
            <a:solidFill>
              <a:srgbClr val="489B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19" name="object 88"/>
            <p:cNvSpPr/>
            <p:nvPr/>
          </p:nvSpPr>
          <p:spPr>
            <a:xfrm>
              <a:off x="6365199" y="485986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0" name="object 89"/>
            <p:cNvSpPr/>
            <p:nvPr/>
          </p:nvSpPr>
          <p:spPr>
            <a:xfrm>
              <a:off x="5901040" y="485986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0" y="0"/>
                  </a:moveTo>
                  <a:lnTo>
                    <a:pt x="0" y="535851"/>
                  </a:lnTo>
                  <a:lnTo>
                    <a:pt x="464159" y="808799"/>
                  </a:lnTo>
                  <a:lnTo>
                    <a:pt x="464159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B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1" name="object 90"/>
            <p:cNvSpPr/>
            <p:nvPr/>
          </p:nvSpPr>
          <p:spPr>
            <a:xfrm>
              <a:off x="5901053" y="272944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30">
                  <a:moveTo>
                    <a:pt x="464146" y="0"/>
                  </a:moveTo>
                  <a:lnTo>
                    <a:pt x="0" y="271843"/>
                  </a:lnTo>
                  <a:lnTo>
                    <a:pt x="464146" y="544791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8FB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2" name="object 91"/>
            <p:cNvSpPr/>
            <p:nvPr/>
          </p:nvSpPr>
          <p:spPr>
            <a:xfrm>
              <a:off x="6365199" y="0"/>
              <a:ext cx="464184" cy="4051935"/>
            </a:xfrm>
            <a:custGeom>
              <a:avLst/>
              <a:gdLst/>
              <a:ahLst/>
              <a:cxnLst/>
              <a:rect l="l" t="t" r="r" b="b"/>
              <a:pathLst>
                <a:path w="464185" h="4051935">
                  <a:moveTo>
                    <a:pt x="464146" y="0"/>
                  </a:moveTo>
                  <a:lnTo>
                    <a:pt x="0" y="272948"/>
                  </a:lnTo>
                  <a:lnTo>
                    <a:pt x="0" y="4051427"/>
                  </a:lnTo>
                  <a:lnTo>
                    <a:pt x="464146" y="377847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91B6D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3" name="object 92"/>
            <p:cNvSpPr/>
            <p:nvPr/>
          </p:nvSpPr>
          <p:spPr>
            <a:xfrm>
              <a:off x="6365199" y="5395711"/>
              <a:ext cx="464184" cy="4925060"/>
            </a:xfrm>
            <a:custGeom>
              <a:avLst/>
              <a:gdLst/>
              <a:ahLst/>
              <a:cxnLst/>
              <a:rect l="l" t="t" r="r" b="b"/>
              <a:pathLst>
                <a:path w="464185" h="4925059">
                  <a:moveTo>
                    <a:pt x="464146" y="0"/>
                  </a:moveTo>
                  <a:lnTo>
                    <a:pt x="0" y="272948"/>
                  </a:lnTo>
                  <a:lnTo>
                    <a:pt x="0" y="4924600"/>
                  </a:lnTo>
                  <a:lnTo>
                    <a:pt x="464146" y="492460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91C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4" name="object 93"/>
            <p:cNvSpPr/>
            <p:nvPr/>
          </p:nvSpPr>
          <p:spPr>
            <a:xfrm>
              <a:off x="6365199" y="552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30">
                  <a:moveTo>
                    <a:pt x="464146" y="0"/>
                  </a:moveTo>
                  <a:lnTo>
                    <a:pt x="0" y="271843"/>
                  </a:lnTo>
                  <a:lnTo>
                    <a:pt x="464146" y="544779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5FC1E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25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011430"/>
              <a:ext cx="7559992" cy="3688704"/>
            </a:xfrm>
            <a:prstGeom prst="rect">
              <a:avLst/>
            </a:prstGeom>
          </p:spPr>
        </p:pic>
        <p:sp>
          <p:nvSpPr>
            <p:cNvPr id="226" name="object 95"/>
            <p:cNvSpPr/>
            <p:nvPr/>
          </p:nvSpPr>
          <p:spPr>
            <a:xfrm>
              <a:off x="19570" y="6978497"/>
              <a:ext cx="298450" cy="1951989"/>
            </a:xfrm>
            <a:custGeom>
              <a:avLst/>
              <a:gdLst/>
              <a:ahLst/>
              <a:cxnLst/>
              <a:rect l="l" t="t" r="r" b="b"/>
              <a:pathLst>
                <a:path w="298450" h="1951990">
                  <a:moveTo>
                    <a:pt x="298272" y="0"/>
                  </a:moveTo>
                  <a:lnTo>
                    <a:pt x="287591" y="10909"/>
                  </a:lnTo>
                  <a:lnTo>
                    <a:pt x="285445" y="13106"/>
                  </a:lnTo>
                  <a:lnTo>
                    <a:pt x="282244" y="16370"/>
                  </a:lnTo>
                  <a:lnTo>
                    <a:pt x="276885" y="21844"/>
                  </a:lnTo>
                  <a:lnTo>
                    <a:pt x="271551" y="27292"/>
                  </a:lnTo>
                  <a:lnTo>
                    <a:pt x="268312" y="30594"/>
                  </a:lnTo>
                  <a:lnTo>
                    <a:pt x="266192" y="32854"/>
                  </a:lnTo>
                  <a:lnTo>
                    <a:pt x="260807" y="38582"/>
                  </a:lnTo>
                  <a:lnTo>
                    <a:pt x="250050" y="50025"/>
                  </a:lnTo>
                  <a:lnTo>
                    <a:pt x="0" y="1941474"/>
                  </a:lnTo>
                  <a:lnTo>
                    <a:pt x="8890" y="1944243"/>
                  </a:lnTo>
                  <a:lnTo>
                    <a:pt x="22212" y="1948408"/>
                  </a:lnTo>
                  <a:lnTo>
                    <a:pt x="28600" y="1950402"/>
                  </a:lnTo>
                  <a:lnTo>
                    <a:pt x="40322" y="1951393"/>
                  </a:lnTo>
                  <a:lnTo>
                    <a:pt x="298272" y="0"/>
                  </a:lnTo>
                  <a:close/>
                </a:path>
              </a:pathLst>
            </a:custGeom>
            <a:solidFill>
              <a:srgbClr val="DFF3F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7" name="object 96"/>
            <p:cNvSpPr/>
            <p:nvPr/>
          </p:nvSpPr>
          <p:spPr>
            <a:xfrm>
              <a:off x="55308" y="6925817"/>
              <a:ext cx="316230" cy="2007235"/>
            </a:xfrm>
            <a:custGeom>
              <a:avLst/>
              <a:gdLst/>
              <a:ahLst/>
              <a:cxnLst/>
              <a:rect l="l" t="t" r="r" b="b"/>
              <a:pathLst>
                <a:path w="316230" h="2007234">
                  <a:moveTo>
                    <a:pt x="315747" y="0"/>
                  </a:moveTo>
                  <a:lnTo>
                    <a:pt x="310553" y="4991"/>
                  </a:lnTo>
                  <a:lnTo>
                    <a:pt x="305130" y="10350"/>
                  </a:lnTo>
                  <a:lnTo>
                    <a:pt x="299808" y="15608"/>
                  </a:lnTo>
                  <a:lnTo>
                    <a:pt x="294487" y="20866"/>
                  </a:lnTo>
                  <a:lnTo>
                    <a:pt x="289179" y="26111"/>
                  </a:lnTo>
                  <a:lnTo>
                    <a:pt x="283857" y="31369"/>
                  </a:lnTo>
                  <a:lnTo>
                    <a:pt x="278536" y="36626"/>
                  </a:lnTo>
                  <a:lnTo>
                    <a:pt x="273215" y="41871"/>
                  </a:lnTo>
                  <a:lnTo>
                    <a:pt x="270217" y="44831"/>
                  </a:lnTo>
                  <a:lnTo>
                    <a:pt x="267881" y="47218"/>
                  </a:lnTo>
                  <a:lnTo>
                    <a:pt x="257187" y="58140"/>
                  </a:lnTo>
                  <a:lnTo>
                    <a:pt x="0" y="2003679"/>
                  </a:lnTo>
                  <a:lnTo>
                    <a:pt x="9156" y="2004466"/>
                  </a:lnTo>
                  <a:lnTo>
                    <a:pt x="18288" y="2005241"/>
                  </a:lnTo>
                  <a:lnTo>
                    <a:pt x="27432" y="2006015"/>
                  </a:lnTo>
                  <a:lnTo>
                    <a:pt x="36576" y="2006790"/>
                  </a:lnTo>
                  <a:lnTo>
                    <a:pt x="41097" y="2007171"/>
                  </a:lnTo>
                  <a:lnTo>
                    <a:pt x="50571" y="2005977"/>
                  </a:lnTo>
                  <a:lnTo>
                    <a:pt x="315747" y="0"/>
                  </a:lnTo>
                  <a:close/>
                </a:path>
              </a:pathLst>
            </a:custGeom>
            <a:solidFill>
              <a:srgbClr val="E1F4F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8" name="object 97"/>
            <p:cNvSpPr/>
            <p:nvPr/>
          </p:nvSpPr>
          <p:spPr>
            <a:xfrm>
              <a:off x="101168" y="6845896"/>
              <a:ext cx="354965" cy="2086610"/>
            </a:xfrm>
            <a:custGeom>
              <a:avLst/>
              <a:gdLst/>
              <a:ahLst/>
              <a:cxnLst/>
              <a:rect l="l" t="t" r="r" b="b"/>
              <a:pathLst>
                <a:path w="354965" h="2086609">
                  <a:moveTo>
                    <a:pt x="354444" y="0"/>
                  </a:moveTo>
                  <a:lnTo>
                    <a:pt x="350494" y="3594"/>
                  </a:lnTo>
                  <a:lnTo>
                    <a:pt x="343890" y="9779"/>
                  </a:lnTo>
                  <a:lnTo>
                    <a:pt x="338620" y="14719"/>
                  </a:lnTo>
                  <a:lnTo>
                    <a:pt x="333336" y="19646"/>
                  </a:lnTo>
                  <a:lnTo>
                    <a:pt x="333082" y="19888"/>
                  </a:lnTo>
                  <a:lnTo>
                    <a:pt x="328053" y="24587"/>
                  </a:lnTo>
                  <a:lnTo>
                    <a:pt x="322795" y="29514"/>
                  </a:lnTo>
                  <a:lnTo>
                    <a:pt x="317512" y="34455"/>
                  </a:lnTo>
                  <a:lnTo>
                    <a:pt x="312242" y="39395"/>
                  </a:lnTo>
                  <a:lnTo>
                    <a:pt x="307289" y="44005"/>
                  </a:lnTo>
                  <a:lnTo>
                    <a:pt x="306971" y="44310"/>
                  </a:lnTo>
                  <a:lnTo>
                    <a:pt x="301663" y="49415"/>
                  </a:lnTo>
                  <a:lnTo>
                    <a:pt x="296367" y="54495"/>
                  </a:lnTo>
                  <a:lnTo>
                    <a:pt x="291071" y="59588"/>
                  </a:lnTo>
                  <a:lnTo>
                    <a:pt x="285762" y="64668"/>
                  </a:lnTo>
                  <a:lnTo>
                    <a:pt x="280479" y="69748"/>
                  </a:lnTo>
                  <a:lnTo>
                    <a:pt x="275183" y="74841"/>
                  </a:lnTo>
                  <a:lnTo>
                    <a:pt x="264579" y="85013"/>
                  </a:lnTo>
                  <a:lnTo>
                    <a:pt x="0" y="2086495"/>
                  </a:lnTo>
                  <a:lnTo>
                    <a:pt x="9410" y="2085301"/>
                  </a:lnTo>
                  <a:lnTo>
                    <a:pt x="18808" y="2084108"/>
                  </a:lnTo>
                  <a:lnTo>
                    <a:pt x="30861" y="2082571"/>
                  </a:lnTo>
                  <a:lnTo>
                    <a:pt x="40462" y="2081352"/>
                  </a:lnTo>
                  <a:lnTo>
                    <a:pt x="45262" y="2080742"/>
                  </a:lnTo>
                  <a:lnTo>
                    <a:pt x="51892" y="2078723"/>
                  </a:lnTo>
                  <a:lnTo>
                    <a:pt x="61531" y="2075789"/>
                  </a:lnTo>
                  <a:lnTo>
                    <a:pt x="66344" y="2074316"/>
                  </a:lnTo>
                  <a:lnTo>
                    <a:pt x="68948" y="2073529"/>
                  </a:lnTo>
                  <a:lnTo>
                    <a:pt x="71170" y="2072843"/>
                  </a:lnTo>
                  <a:lnTo>
                    <a:pt x="80797" y="2069909"/>
                  </a:lnTo>
                  <a:lnTo>
                    <a:pt x="354444" y="0"/>
                  </a:lnTo>
                  <a:close/>
                </a:path>
              </a:pathLst>
            </a:custGeom>
            <a:solidFill>
              <a:srgbClr val="E4F5F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29" name="object 98"/>
            <p:cNvSpPr/>
            <p:nvPr/>
          </p:nvSpPr>
          <p:spPr>
            <a:xfrm>
              <a:off x="177152" y="6798246"/>
              <a:ext cx="331470" cy="2119630"/>
            </a:xfrm>
            <a:custGeom>
              <a:avLst/>
              <a:gdLst/>
              <a:ahLst/>
              <a:cxnLst/>
              <a:rect l="l" t="t" r="r" b="b"/>
              <a:pathLst>
                <a:path w="331470" h="2119629">
                  <a:moveTo>
                    <a:pt x="330987" y="0"/>
                  </a:moveTo>
                  <a:lnTo>
                    <a:pt x="320509" y="9321"/>
                  </a:lnTo>
                  <a:lnTo>
                    <a:pt x="318566" y="11049"/>
                  </a:lnTo>
                  <a:lnTo>
                    <a:pt x="315264" y="14071"/>
                  </a:lnTo>
                  <a:lnTo>
                    <a:pt x="310007" y="18859"/>
                  </a:lnTo>
                  <a:lnTo>
                    <a:pt x="304736" y="23672"/>
                  </a:lnTo>
                  <a:lnTo>
                    <a:pt x="299478" y="28473"/>
                  </a:lnTo>
                  <a:lnTo>
                    <a:pt x="294220" y="33261"/>
                  </a:lnTo>
                  <a:lnTo>
                    <a:pt x="288963" y="38061"/>
                  </a:lnTo>
                  <a:lnTo>
                    <a:pt x="283705" y="42862"/>
                  </a:lnTo>
                  <a:lnTo>
                    <a:pt x="274510" y="51244"/>
                  </a:lnTo>
                  <a:lnTo>
                    <a:pt x="273189" y="52489"/>
                  </a:lnTo>
                  <a:lnTo>
                    <a:pt x="0" y="2119033"/>
                  </a:lnTo>
                  <a:lnTo>
                    <a:pt x="9639" y="2116099"/>
                  </a:lnTo>
                  <a:lnTo>
                    <a:pt x="14452" y="2114626"/>
                  </a:lnTo>
                  <a:lnTo>
                    <a:pt x="19278" y="2113153"/>
                  </a:lnTo>
                  <a:lnTo>
                    <a:pt x="22809" y="2112073"/>
                  </a:lnTo>
                  <a:lnTo>
                    <a:pt x="24117" y="2111502"/>
                  </a:lnTo>
                  <a:lnTo>
                    <a:pt x="29019" y="2109355"/>
                  </a:lnTo>
                  <a:lnTo>
                    <a:pt x="33934" y="2107209"/>
                  </a:lnTo>
                  <a:lnTo>
                    <a:pt x="38836" y="2105050"/>
                  </a:lnTo>
                  <a:lnTo>
                    <a:pt x="41490" y="2103894"/>
                  </a:lnTo>
                  <a:lnTo>
                    <a:pt x="43751" y="2102891"/>
                  </a:lnTo>
                  <a:lnTo>
                    <a:pt x="53568" y="2098586"/>
                  </a:lnTo>
                  <a:lnTo>
                    <a:pt x="330987" y="0"/>
                  </a:lnTo>
                  <a:close/>
                </a:path>
              </a:pathLst>
            </a:custGeom>
            <a:solidFill>
              <a:srgbClr val="E7F6F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0" name="object 99"/>
            <p:cNvSpPr/>
            <p:nvPr/>
          </p:nvSpPr>
          <p:spPr>
            <a:xfrm>
              <a:off x="225806" y="6734035"/>
              <a:ext cx="355600" cy="2165350"/>
            </a:xfrm>
            <a:custGeom>
              <a:avLst/>
              <a:gdLst/>
              <a:ahLst/>
              <a:cxnLst/>
              <a:rect l="l" t="t" r="r" b="b"/>
              <a:pathLst>
                <a:path w="355600" h="2165350">
                  <a:moveTo>
                    <a:pt x="355561" y="0"/>
                  </a:moveTo>
                  <a:lnTo>
                    <a:pt x="345122" y="9042"/>
                  </a:lnTo>
                  <a:lnTo>
                    <a:pt x="339890" y="13576"/>
                  </a:lnTo>
                  <a:lnTo>
                    <a:pt x="334670" y="18097"/>
                  </a:lnTo>
                  <a:lnTo>
                    <a:pt x="329450" y="22631"/>
                  </a:lnTo>
                  <a:lnTo>
                    <a:pt x="324218" y="27165"/>
                  </a:lnTo>
                  <a:lnTo>
                    <a:pt x="318998" y="31686"/>
                  </a:lnTo>
                  <a:lnTo>
                    <a:pt x="313791" y="36207"/>
                  </a:lnTo>
                  <a:lnTo>
                    <a:pt x="308546" y="40881"/>
                  </a:lnTo>
                  <a:lnTo>
                    <a:pt x="303301" y="45542"/>
                  </a:lnTo>
                  <a:lnTo>
                    <a:pt x="298056" y="50215"/>
                  </a:lnTo>
                  <a:lnTo>
                    <a:pt x="292823" y="54876"/>
                  </a:lnTo>
                  <a:lnTo>
                    <a:pt x="287578" y="59537"/>
                  </a:lnTo>
                  <a:lnTo>
                    <a:pt x="277088" y="68872"/>
                  </a:lnTo>
                  <a:lnTo>
                    <a:pt x="0" y="2164956"/>
                  </a:lnTo>
                  <a:lnTo>
                    <a:pt x="9817" y="2160651"/>
                  </a:lnTo>
                  <a:lnTo>
                    <a:pt x="14732" y="2158492"/>
                  </a:lnTo>
                  <a:lnTo>
                    <a:pt x="19634" y="2156345"/>
                  </a:lnTo>
                  <a:lnTo>
                    <a:pt x="24549" y="2154186"/>
                  </a:lnTo>
                  <a:lnTo>
                    <a:pt x="29451" y="2152040"/>
                  </a:lnTo>
                  <a:lnTo>
                    <a:pt x="29578" y="2151989"/>
                  </a:lnTo>
                  <a:lnTo>
                    <a:pt x="32931" y="2150516"/>
                  </a:lnTo>
                  <a:lnTo>
                    <a:pt x="34391" y="2149716"/>
                  </a:lnTo>
                  <a:lnTo>
                    <a:pt x="39382" y="2146973"/>
                  </a:lnTo>
                  <a:lnTo>
                    <a:pt x="44361" y="2144242"/>
                  </a:lnTo>
                  <a:lnTo>
                    <a:pt x="49339" y="2141512"/>
                  </a:lnTo>
                  <a:lnTo>
                    <a:pt x="54330" y="2138769"/>
                  </a:lnTo>
                  <a:lnTo>
                    <a:pt x="59309" y="2136038"/>
                  </a:lnTo>
                  <a:lnTo>
                    <a:pt x="64300" y="2133295"/>
                  </a:lnTo>
                  <a:lnTo>
                    <a:pt x="74269" y="2127834"/>
                  </a:lnTo>
                  <a:lnTo>
                    <a:pt x="355561" y="0"/>
                  </a:lnTo>
                  <a:close/>
                </a:path>
              </a:pathLst>
            </a:custGeom>
            <a:solidFill>
              <a:srgbClr val="E9F7F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1" name="object 100"/>
            <p:cNvSpPr/>
            <p:nvPr/>
          </p:nvSpPr>
          <p:spPr>
            <a:xfrm>
              <a:off x="295084" y="6690487"/>
              <a:ext cx="338455" cy="2174240"/>
            </a:xfrm>
            <a:custGeom>
              <a:avLst/>
              <a:gdLst/>
              <a:ahLst/>
              <a:cxnLst/>
              <a:rect l="l" t="t" r="r" b="b"/>
              <a:pathLst>
                <a:path w="338455" h="2174240">
                  <a:moveTo>
                    <a:pt x="338277" y="0"/>
                  </a:moveTo>
                  <a:lnTo>
                    <a:pt x="328726" y="7772"/>
                  </a:lnTo>
                  <a:lnTo>
                    <a:pt x="327914" y="8458"/>
                  </a:lnTo>
                  <a:lnTo>
                    <a:pt x="324713" y="11150"/>
                  </a:lnTo>
                  <a:lnTo>
                    <a:pt x="322707" y="12839"/>
                  </a:lnTo>
                  <a:lnTo>
                    <a:pt x="317512" y="17208"/>
                  </a:lnTo>
                  <a:lnTo>
                    <a:pt x="312305" y="21602"/>
                  </a:lnTo>
                  <a:lnTo>
                    <a:pt x="307098" y="25984"/>
                  </a:lnTo>
                  <a:lnTo>
                    <a:pt x="301904" y="30365"/>
                  </a:lnTo>
                  <a:lnTo>
                    <a:pt x="296684" y="34747"/>
                  </a:lnTo>
                  <a:lnTo>
                    <a:pt x="291833" y="38836"/>
                  </a:lnTo>
                  <a:lnTo>
                    <a:pt x="291490" y="39128"/>
                  </a:lnTo>
                  <a:lnTo>
                    <a:pt x="287426" y="42557"/>
                  </a:lnTo>
                  <a:lnTo>
                    <a:pt x="281063" y="48069"/>
                  </a:lnTo>
                  <a:lnTo>
                    <a:pt x="0" y="2174113"/>
                  </a:lnTo>
                  <a:lnTo>
                    <a:pt x="9969" y="2168652"/>
                  </a:lnTo>
                  <a:lnTo>
                    <a:pt x="11747" y="2167686"/>
                  </a:lnTo>
                  <a:lnTo>
                    <a:pt x="14973" y="2165908"/>
                  </a:lnTo>
                  <a:lnTo>
                    <a:pt x="19964" y="2163165"/>
                  </a:lnTo>
                  <a:lnTo>
                    <a:pt x="24942" y="2160435"/>
                  </a:lnTo>
                  <a:lnTo>
                    <a:pt x="29921" y="2157704"/>
                  </a:lnTo>
                  <a:lnTo>
                    <a:pt x="34912" y="2154961"/>
                  </a:lnTo>
                  <a:lnTo>
                    <a:pt x="39890" y="2152231"/>
                  </a:lnTo>
                  <a:lnTo>
                    <a:pt x="44881" y="2149487"/>
                  </a:lnTo>
                  <a:lnTo>
                    <a:pt x="54851" y="2144014"/>
                  </a:lnTo>
                  <a:lnTo>
                    <a:pt x="338277" y="0"/>
                  </a:lnTo>
                  <a:close/>
                </a:path>
              </a:pathLst>
            </a:custGeom>
            <a:solidFill>
              <a:srgbClr val="ECF8F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2" name="object 101"/>
            <p:cNvSpPr/>
            <p:nvPr/>
          </p:nvSpPr>
          <p:spPr>
            <a:xfrm>
              <a:off x="344957" y="6625894"/>
              <a:ext cx="371475" cy="2211705"/>
            </a:xfrm>
            <a:custGeom>
              <a:avLst/>
              <a:gdLst/>
              <a:ahLst/>
              <a:cxnLst/>
              <a:rect l="l" t="t" r="r" b="b"/>
              <a:pathLst>
                <a:path w="371475" h="2211704">
                  <a:moveTo>
                    <a:pt x="370928" y="0"/>
                  </a:moveTo>
                  <a:lnTo>
                    <a:pt x="360692" y="7531"/>
                  </a:lnTo>
                  <a:lnTo>
                    <a:pt x="355561" y="11315"/>
                  </a:lnTo>
                  <a:lnTo>
                    <a:pt x="353682" y="12687"/>
                  </a:lnTo>
                  <a:lnTo>
                    <a:pt x="350418" y="15240"/>
                  </a:lnTo>
                  <a:lnTo>
                    <a:pt x="345262" y="19253"/>
                  </a:lnTo>
                  <a:lnTo>
                    <a:pt x="340118" y="23266"/>
                  </a:lnTo>
                  <a:lnTo>
                    <a:pt x="334949" y="27292"/>
                  </a:lnTo>
                  <a:lnTo>
                    <a:pt x="329793" y="31318"/>
                  </a:lnTo>
                  <a:lnTo>
                    <a:pt x="324650" y="35331"/>
                  </a:lnTo>
                  <a:lnTo>
                    <a:pt x="319481" y="39357"/>
                  </a:lnTo>
                  <a:lnTo>
                    <a:pt x="317804" y="40665"/>
                  </a:lnTo>
                  <a:lnTo>
                    <a:pt x="314312" y="43510"/>
                  </a:lnTo>
                  <a:lnTo>
                    <a:pt x="309143" y="47713"/>
                  </a:lnTo>
                  <a:lnTo>
                    <a:pt x="303949" y="51930"/>
                  </a:lnTo>
                  <a:lnTo>
                    <a:pt x="298767" y="56159"/>
                  </a:lnTo>
                  <a:lnTo>
                    <a:pt x="296176" y="58267"/>
                  </a:lnTo>
                  <a:lnTo>
                    <a:pt x="293585" y="60375"/>
                  </a:lnTo>
                  <a:lnTo>
                    <a:pt x="283235" y="68795"/>
                  </a:lnTo>
                  <a:lnTo>
                    <a:pt x="0" y="2211349"/>
                  </a:lnTo>
                  <a:lnTo>
                    <a:pt x="9956" y="2205875"/>
                  </a:lnTo>
                  <a:lnTo>
                    <a:pt x="14960" y="2203132"/>
                  </a:lnTo>
                  <a:lnTo>
                    <a:pt x="19951" y="2200402"/>
                  </a:lnTo>
                  <a:lnTo>
                    <a:pt x="24917" y="2197671"/>
                  </a:lnTo>
                  <a:lnTo>
                    <a:pt x="29895" y="2194941"/>
                  </a:lnTo>
                  <a:lnTo>
                    <a:pt x="34899" y="2192197"/>
                  </a:lnTo>
                  <a:lnTo>
                    <a:pt x="39890" y="2189454"/>
                  </a:lnTo>
                  <a:lnTo>
                    <a:pt x="44526" y="2186914"/>
                  </a:lnTo>
                  <a:lnTo>
                    <a:pt x="44869" y="2186673"/>
                  </a:lnTo>
                  <a:lnTo>
                    <a:pt x="49961" y="2183079"/>
                  </a:lnTo>
                  <a:lnTo>
                    <a:pt x="55067" y="2179472"/>
                  </a:lnTo>
                  <a:lnTo>
                    <a:pt x="60172" y="2175878"/>
                  </a:lnTo>
                  <a:lnTo>
                    <a:pt x="65265" y="2172284"/>
                  </a:lnTo>
                  <a:lnTo>
                    <a:pt x="70358" y="2168690"/>
                  </a:lnTo>
                  <a:lnTo>
                    <a:pt x="75476" y="2165083"/>
                  </a:lnTo>
                  <a:lnTo>
                    <a:pt x="85661" y="2157895"/>
                  </a:lnTo>
                  <a:lnTo>
                    <a:pt x="370928" y="0"/>
                  </a:lnTo>
                  <a:close/>
                </a:path>
              </a:pathLst>
            </a:custGeom>
            <a:solidFill>
              <a:srgbClr val="EFF9F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3" name="object 102"/>
            <p:cNvSpPr/>
            <p:nvPr/>
          </p:nvSpPr>
          <p:spPr>
            <a:xfrm>
              <a:off x="425513" y="6580048"/>
              <a:ext cx="361315" cy="2207895"/>
            </a:xfrm>
            <a:custGeom>
              <a:avLst/>
              <a:gdLst/>
              <a:ahLst/>
              <a:cxnLst/>
              <a:rect l="l" t="t" r="r" b="b"/>
              <a:pathLst>
                <a:path w="361315" h="2207895">
                  <a:moveTo>
                    <a:pt x="361175" y="0"/>
                  </a:moveTo>
                  <a:lnTo>
                    <a:pt x="351167" y="5753"/>
                  </a:lnTo>
                  <a:lnTo>
                    <a:pt x="346151" y="8636"/>
                  </a:lnTo>
                  <a:lnTo>
                    <a:pt x="341160" y="11518"/>
                  </a:lnTo>
                  <a:lnTo>
                    <a:pt x="336156" y="14401"/>
                  </a:lnTo>
                  <a:lnTo>
                    <a:pt x="332803" y="16332"/>
                  </a:lnTo>
                  <a:lnTo>
                    <a:pt x="331114" y="17462"/>
                  </a:lnTo>
                  <a:lnTo>
                    <a:pt x="326047" y="20878"/>
                  </a:lnTo>
                  <a:lnTo>
                    <a:pt x="320967" y="24307"/>
                  </a:lnTo>
                  <a:lnTo>
                    <a:pt x="315887" y="27736"/>
                  </a:lnTo>
                  <a:lnTo>
                    <a:pt x="310794" y="31165"/>
                  </a:lnTo>
                  <a:lnTo>
                    <a:pt x="305739" y="34582"/>
                  </a:lnTo>
                  <a:lnTo>
                    <a:pt x="305219" y="34925"/>
                  </a:lnTo>
                  <a:lnTo>
                    <a:pt x="300621" y="38303"/>
                  </a:lnTo>
                  <a:lnTo>
                    <a:pt x="295503" y="42075"/>
                  </a:lnTo>
                  <a:lnTo>
                    <a:pt x="285254" y="49618"/>
                  </a:lnTo>
                  <a:lnTo>
                    <a:pt x="0" y="2207349"/>
                  </a:lnTo>
                  <a:lnTo>
                    <a:pt x="10223" y="2200135"/>
                  </a:lnTo>
                  <a:lnTo>
                    <a:pt x="15316" y="2196554"/>
                  </a:lnTo>
                  <a:lnTo>
                    <a:pt x="20408" y="2192959"/>
                  </a:lnTo>
                  <a:lnTo>
                    <a:pt x="25514" y="2189353"/>
                  </a:lnTo>
                  <a:lnTo>
                    <a:pt x="30619" y="2185759"/>
                  </a:lnTo>
                  <a:lnTo>
                    <a:pt x="35712" y="2182164"/>
                  </a:lnTo>
                  <a:lnTo>
                    <a:pt x="40805" y="2178570"/>
                  </a:lnTo>
                  <a:lnTo>
                    <a:pt x="42875" y="2177110"/>
                  </a:lnTo>
                  <a:lnTo>
                    <a:pt x="46012" y="2174202"/>
                  </a:lnTo>
                  <a:lnTo>
                    <a:pt x="51282" y="2169299"/>
                  </a:lnTo>
                  <a:lnTo>
                    <a:pt x="56553" y="2164397"/>
                  </a:lnTo>
                  <a:lnTo>
                    <a:pt x="61810" y="2159508"/>
                  </a:lnTo>
                  <a:lnTo>
                    <a:pt x="67094" y="2154605"/>
                  </a:lnTo>
                  <a:lnTo>
                    <a:pt x="77635" y="2144814"/>
                  </a:lnTo>
                  <a:lnTo>
                    <a:pt x="361175" y="0"/>
                  </a:lnTo>
                  <a:close/>
                </a:path>
              </a:pathLst>
            </a:custGeom>
            <a:solidFill>
              <a:srgbClr val="F1FAF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4" name="object 103"/>
            <p:cNvSpPr/>
            <p:nvPr/>
          </p:nvSpPr>
          <p:spPr>
            <a:xfrm>
              <a:off x="497878" y="6551256"/>
              <a:ext cx="339090" cy="2198370"/>
            </a:xfrm>
            <a:custGeom>
              <a:avLst/>
              <a:gdLst/>
              <a:ahLst/>
              <a:cxnLst/>
              <a:rect l="l" t="t" r="r" b="b"/>
              <a:pathLst>
                <a:path w="339090" h="2198370">
                  <a:moveTo>
                    <a:pt x="338861" y="0"/>
                  </a:moveTo>
                  <a:lnTo>
                    <a:pt x="328841" y="5765"/>
                  </a:lnTo>
                  <a:lnTo>
                    <a:pt x="323837" y="8636"/>
                  </a:lnTo>
                  <a:lnTo>
                    <a:pt x="318846" y="11518"/>
                  </a:lnTo>
                  <a:lnTo>
                    <a:pt x="316166" y="13055"/>
                  </a:lnTo>
                  <a:lnTo>
                    <a:pt x="313829" y="14401"/>
                  </a:lnTo>
                  <a:lnTo>
                    <a:pt x="308825" y="17272"/>
                  </a:lnTo>
                  <a:lnTo>
                    <a:pt x="303822" y="20154"/>
                  </a:lnTo>
                  <a:lnTo>
                    <a:pt x="298818" y="23037"/>
                  </a:lnTo>
                  <a:lnTo>
                    <a:pt x="293814" y="25920"/>
                  </a:lnTo>
                  <a:lnTo>
                    <a:pt x="283794" y="31673"/>
                  </a:lnTo>
                  <a:lnTo>
                    <a:pt x="0" y="2178507"/>
                  </a:lnTo>
                  <a:lnTo>
                    <a:pt x="9258" y="2169909"/>
                  </a:lnTo>
                  <a:lnTo>
                    <a:pt x="10617" y="2168220"/>
                  </a:lnTo>
                  <a:lnTo>
                    <a:pt x="16141" y="2161375"/>
                  </a:lnTo>
                  <a:lnTo>
                    <a:pt x="19570" y="2157120"/>
                  </a:lnTo>
                  <a:lnTo>
                    <a:pt x="24930" y="2164804"/>
                  </a:lnTo>
                  <a:lnTo>
                    <a:pt x="28816" y="2170379"/>
                  </a:lnTo>
                  <a:lnTo>
                    <a:pt x="36588" y="2181529"/>
                  </a:lnTo>
                  <a:lnTo>
                    <a:pt x="48260" y="2198268"/>
                  </a:lnTo>
                  <a:lnTo>
                    <a:pt x="338861" y="0"/>
                  </a:lnTo>
                  <a:close/>
                </a:path>
              </a:pathLst>
            </a:custGeom>
            <a:solidFill>
              <a:srgbClr val="F4FBF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5" name="object 104"/>
            <p:cNvSpPr/>
            <p:nvPr/>
          </p:nvSpPr>
          <p:spPr>
            <a:xfrm>
              <a:off x="542239" y="6528892"/>
              <a:ext cx="371475" cy="2262505"/>
            </a:xfrm>
            <a:custGeom>
              <a:avLst/>
              <a:gdLst/>
              <a:ahLst/>
              <a:cxnLst/>
              <a:rect l="l" t="t" r="r" b="b"/>
              <a:pathLst>
                <a:path w="371475" h="2262504">
                  <a:moveTo>
                    <a:pt x="371436" y="0"/>
                  </a:moveTo>
                  <a:lnTo>
                    <a:pt x="361835" y="2540"/>
                  </a:lnTo>
                  <a:lnTo>
                    <a:pt x="357060" y="3797"/>
                  </a:lnTo>
                  <a:lnTo>
                    <a:pt x="352259" y="5067"/>
                  </a:lnTo>
                  <a:lnTo>
                    <a:pt x="347484" y="6324"/>
                  </a:lnTo>
                  <a:lnTo>
                    <a:pt x="342684" y="7594"/>
                  </a:lnTo>
                  <a:lnTo>
                    <a:pt x="337896" y="8851"/>
                  </a:lnTo>
                  <a:lnTo>
                    <a:pt x="333108" y="10121"/>
                  </a:lnTo>
                  <a:lnTo>
                    <a:pt x="328320" y="11379"/>
                  </a:lnTo>
                  <a:lnTo>
                    <a:pt x="323519" y="12649"/>
                  </a:lnTo>
                  <a:lnTo>
                    <a:pt x="318731" y="13906"/>
                  </a:lnTo>
                  <a:lnTo>
                    <a:pt x="313931" y="15176"/>
                  </a:lnTo>
                  <a:lnTo>
                    <a:pt x="309156" y="16433"/>
                  </a:lnTo>
                  <a:lnTo>
                    <a:pt x="304355" y="17703"/>
                  </a:lnTo>
                  <a:lnTo>
                    <a:pt x="301117" y="18554"/>
                  </a:lnTo>
                  <a:lnTo>
                    <a:pt x="299491" y="19494"/>
                  </a:lnTo>
                  <a:lnTo>
                    <a:pt x="289483" y="25247"/>
                  </a:lnTo>
                  <a:lnTo>
                    <a:pt x="0" y="2215045"/>
                  </a:lnTo>
                  <a:lnTo>
                    <a:pt x="7772" y="2226208"/>
                  </a:lnTo>
                  <a:lnTo>
                    <a:pt x="9334" y="2228443"/>
                  </a:lnTo>
                  <a:lnTo>
                    <a:pt x="11734" y="2231250"/>
                  </a:lnTo>
                  <a:lnTo>
                    <a:pt x="19748" y="2240584"/>
                  </a:lnTo>
                  <a:lnTo>
                    <a:pt x="27762" y="2249944"/>
                  </a:lnTo>
                  <a:lnTo>
                    <a:pt x="30695" y="2253348"/>
                  </a:lnTo>
                  <a:lnTo>
                    <a:pt x="31851" y="2253919"/>
                  </a:lnTo>
                  <a:lnTo>
                    <a:pt x="34010" y="2254986"/>
                  </a:lnTo>
                  <a:lnTo>
                    <a:pt x="36207" y="2256053"/>
                  </a:lnTo>
                  <a:lnTo>
                    <a:pt x="40538" y="2258174"/>
                  </a:lnTo>
                  <a:lnTo>
                    <a:pt x="48285" y="2261959"/>
                  </a:lnTo>
                  <a:lnTo>
                    <a:pt x="49288" y="2261959"/>
                  </a:lnTo>
                  <a:lnTo>
                    <a:pt x="63169" y="2261984"/>
                  </a:lnTo>
                  <a:lnTo>
                    <a:pt x="71120" y="2261997"/>
                  </a:lnTo>
                  <a:lnTo>
                    <a:pt x="72593" y="2260650"/>
                  </a:lnTo>
                  <a:lnTo>
                    <a:pt x="371436" y="0"/>
                  </a:lnTo>
                  <a:close/>
                </a:path>
              </a:pathLst>
            </a:custGeom>
            <a:solidFill>
              <a:srgbClr val="F7FCFE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6" name="object 105"/>
            <p:cNvSpPr/>
            <p:nvPr/>
          </p:nvSpPr>
          <p:spPr>
            <a:xfrm>
              <a:off x="610019" y="6521589"/>
              <a:ext cx="351155" cy="2269490"/>
            </a:xfrm>
            <a:custGeom>
              <a:avLst/>
              <a:gdLst/>
              <a:ahLst/>
              <a:cxnLst/>
              <a:rect l="l" t="t" r="r" b="b"/>
              <a:pathLst>
                <a:path w="351155" h="2269490">
                  <a:moveTo>
                    <a:pt x="350862" y="0"/>
                  </a:moveTo>
                  <a:lnTo>
                    <a:pt x="341553" y="457"/>
                  </a:lnTo>
                  <a:lnTo>
                    <a:pt x="336892" y="685"/>
                  </a:lnTo>
                  <a:lnTo>
                    <a:pt x="332232" y="927"/>
                  </a:lnTo>
                  <a:lnTo>
                    <a:pt x="327583" y="1155"/>
                  </a:lnTo>
                  <a:lnTo>
                    <a:pt x="326847" y="1181"/>
                  </a:lnTo>
                  <a:lnTo>
                    <a:pt x="322808" y="2247"/>
                  </a:lnTo>
                  <a:lnTo>
                    <a:pt x="318020" y="3517"/>
                  </a:lnTo>
                  <a:lnTo>
                    <a:pt x="313245" y="4775"/>
                  </a:lnTo>
                  <a:lnTo>
                    <a:pt x="308444" y="6045"/>
                  </a:lnTo>
                  <a:lnTo>
                    <a:pt x="298869" y="8572"/>
                  </a:lnTo>
                  <a:lnTo>
                    <a:pt x="0" y="2269286"/>
                  </a:lnTo>
                  <a:lnTo>
                    <a:pt x="3340" y="2269286"/>
                  </a:lnTo>
                  <a:lnTo>
                    <a:pt x="10058" y="2263216"/>
                  </a:lnTo>
                  <a:lnTo>
                    <a:pt x="15316" y="2258453"/>
                  </a:lnTo>
                  <a:lnTo>
                    <a:pt x="18656" y="2255443"/>
                  </a:lnTo>
                  <a:lnTo>
                    <a:pt x="21196" y="2248865"/>
                  </a:lnTo>
                  <a:lnTo>
                    <a:pt x="28232" y="2230729"/>
                  </a:lnTo>
                  <a:lnTo>
                    <a:pt x="32207" y="2220442"/>
                  </a:lnTo>
                  <a:lnTo>
                    <a:pt x="36576" y="2202472"/>
                  </a:lnTo>
                  <a:lnTo>
                    <a:pt x="44170" y="2171281"/>
                  </a:lnTo>
                  <a:lnTo>
                    <a:pt x="48133" y="2150072"/>
                  </a:lnTo>
                  <a:lnTo>
                    <a:pt x="54698" y="2114943"/>
                  </a:lnTo>
                  <a:lnTo>
                    <a:pt x="69011" y="2027097"/>
                  </a:lnTo>
                  <a:lnTo>
                    <a:pt x="72021" y="2008657"/>
                  </a:lnTo>
                  <a:lnTo>
                    <a:pt x="79159" y="1972678"/>
                  </a:lnTo>
                  <a:lnTo>
                    <a:pt x="82207" y="1962327"/>
                  </a:lnTo>
                  <a:lnTo>
                    <a:pt x="90081" y="1935645"/>
                  </a:lnTo>
                  <a:lnTo>
                    <a:pt x="97929" y="1913369"/>
                  </a:lnTo>
                  <a:lnTo>
                    <a:pt x="350862" y="0"/>
                  </a:lnTo>
                  <a:close/>
                </a:path>
              </a:pathLst>
            </a:custGeom>
            <a:solidFill>
              <a:srgbClr val="FAFD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37" name="object 106"/>
            <p:cNvSpPr/>
            <p:nvPr/>
          </p:nvSpPr>
          <p:spPr>
            <a:xfrm>
              <a:off x="700541" y="6521120"/>
              <a:ext cx="269875" cy="1935480"/>
            </a:xfrm>
            <a:custGeom>
              <a:avLst/>
              <a:gdLst/>
              <a:ahLst/>
              <a:cxnLst/>
              <a:rect l="l" t="t" r="r" b="b"/>
              <a:pathLst>
                <a:path w="269875" h="1935479">
                  <a:moveTo>
                    <a:pt x="269649" y="0"/>
                  </a:moveTo>
                  <a:lnTo>
                    <a:pt x="255692" y="690"/>
                  </a:lnTo>
                  <a:lnTo>
                    <a:pt x="0" y="1934879"/>
                  </a:lnTo>
                  <a:lnTo>
                    <a:pt x="15856" y="1889840"/>
                  </a:lnTo>
                  <a:lnTo>
                    <a:pt x="21855" y="1874514"/>
                  </a:lnTo>
                  <a:lnTo>
                    <a:pt x="269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38" name="object 10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6186841"/>
              <a:ext cx="2358331" cy="2227115"/>
            </a:xfrm>
            <a:prstGeom prst="rect">
              <a:avLst/>
            </a:prstGeom>
          </p:spPr>
        </p:pic>
        <p:pic>
          <p:nvPicPr>
            <p:cNvPr id="239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00114" y="8398855"/>
              <a:ext cx="1157503" cy="514324"/>
            </a:xfrm>
            <a:prstGeom prst="rect">
              <a:avLst/>
            </a:prstGeom>
          </p:spPr>
        </p:pic>
        <p:pic>
          <p:nvPicPr>
            <p:cNvPr id="240" name="object 10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6177" y="7605092"/>
              <a:ext cx="949335" cy="1355900"/>
            </a:xfrm>
            <a:prstGeom prst="rect">
              <a:avLst/>
            </a:prstGeom>
          </p:spPr>
        </p:pic>
        <p:sp>
          <p:nvSpPr>
            <p:cNvPr id="241" name="object 110"/>
            <p:cNvSpPr/>
            <p:nvPr/>
          </p:nvSpPr>
          <p:spPr>
            <a:xfrm>
              <a:off x="793558" y="9176311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9D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2" name="object 111"/>
            <p:cNvSpPr/>
            <p:nvPr/>
          </p:nvSpPr>
          <p:spPr>
            <a:xfrm>
              <a:off x="793554" y="8367880"/>
              <a:ext cx="464184" cy="1952625"/>
            </a:xfrm>
            <a:custGeom>
              <a:avLst/>
              <a:gdLst/>
              <a:ahLst/>
              <a:cxnLst/>
              <a:rect l="l" t="t" r="r" b="b"/>
              <a:pathLst>
                <a:path w="464184" h="1952625">
                  <a:moveTo>
                    <a:pt x="464134" y="0"/>
                  </a:moveTo>
                  <a:lnTo>
                    <a:pt x="0" y="272961"/>
                  </a:lnTo>
                  <a:lnTo>
                    <a:pt x="0" y="1952431"/>
                  </a:lnTo>
                  <a:lnTo>
                    <a:pt x="464134" y="1952431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008EB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3" name="object 112"/>
            <p:cNvSpPr/>
            <p:nvPr/>
          </p:nvSpPr>
          <p:spPr>
            <a:xfrm>
              <a:off x="329407" y="8095134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2935"/>
                  </a:lnTo>
                  <a:lnTo>
                    <a:pt x="464146" y="544779"/>
                  </a:lnTo>
                  <a:lnTo>
                    <a:pt x="928293" y="272935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489B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4" name="object 113"/>
            <p:cNvSpPr/>
            <p:nvPr/>
          </p:nvSpPr>
          <p:spPr>
            <a:xfrm>
              <a:off x="329408" y="8367880"/>
              <a:ext cx="464184" cy="1952625"/>
            </a:xfrm>
            <a:custGeom>
              <a:avLst/>
              <a:gdLst/>
              <a:ahLst/>
              <a:cxnLst/>
              <a:rect l="l" t="t" r="r" b="b"/>
              <a:pathLst>
                <a:path w="464184" h="1952625">
                  <a:moveTo>
                    <a:pt x="0" y="0"/>
                  </a:moveTo>
                  <a:lnTo>
                    <a:pt x="0" y="1952431"/>
                  </a:lnTo>
                  <a:lnTo>
                    <a:pt x="464146" y="1952431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AE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5" name="object 114"/>
            <p:cNvSpPr/>
            <p:nvPr/>
          </p:nvSpPr>
          <p:spPr>
            <a:xfrm>
              <a:off x="793558" y="4311855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2948"/>
                  </a:lnTo>
                  <a:lnTo>
                    <a:pt x="464146" y="544779"/>
                  </a:lnTo>
                  <a:lnTo>
                    <a:pt x="928281" y="27294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6" name="object 115"/>
            <p:cNvSpPr/>
            <p:nvPr/>
          </p:nvSpPr>
          <p:spPr>
            <a:xfrm>
              <a:off x="793554" y="377581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6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93C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7" name="object 116"/>
            <p:cNvSpPr/>
            <p:nvPr/>
          </p:nvSpPr>
          <p:spPr>
            <a:xfrm>
              <a:off x="329407" y="377581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0" y="0"/>
                  </a:moveTo>
                  <a:lnTo>
                    <a:pt x="0" y="535863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D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8" name="object 117"/>
            <p:cNvSpPr/>
            <p:nvPr/>
          </p:nvSpPr>
          <p:spPr>
            <a:xfrm>
              <a:off x="329413" y="3503246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34" y="0"/>
                  </a:moveTo>
                  <a:lnTo>
                    <a:pt x="0" y="272948"/>
                  </a:lnTo>
                  <a:lnTo>
                    <a:pt x="464134" y="544779"/>
                  </a:lnTo>
                  <a:lnTo>
                    <a:pt x="928293" y="272948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49" name="object 118"/>
            <p:cNvSpPr/>
            <p:nvPr/>
          </p:nvSpPr>
          <p:spPr>
            <a:xfrm>
              <a:off x="329399" y="2430627"/>
              <a:ext cx="464184" cy="1346200"/>
            </a:xfrm>
            <a:custGeom>
              <a:avLst/>
              <a:gdLst/>
              <a:ahLst/>
              <a:cxnLst/>
              <a:rect l="l" t="t" r="r" b="b"/>
              <a:pathLst>
                <a:path w="464184" h="1346200">
                  <a:moveTo>
                    <a:pt x="464146" y="536778"/>
                  </a:moveTo>
                  <a:lnTo>
                    <a:pt x="0" y="809726"/>
                  </a:lnTo>
                  <a:lnTo>
                    <a:pt x="0" y="1345577"/>
                  </a:lnTo>
                  <a:lnTo>
                    <a:pt x="464146" y="1072629"/>
                  </a:lnTo>
                  <a:lnTo>
                    <a:pt x="464146" y="536778"/>
                  </a:lnTo>
                  <a:close/>
                </a:path>
                <a:path w="464184" h="1346200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AE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0" name="object 119"/>
            <p:cNvSpPr/>
            <p:nvPr/>
          </p:nvSpPr>
          <p:spPr>
            <a:xfrm>
              <a:off x="793545" y="2967395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0" y="0"/>
                  </a:moveTo>
                  <a:lnTo>
                    <a:pt x="0" y="535851"/>
                  </a:lnTo>
                  <a:lnTo>
                    <a:pt x="464159" y="808799"/>
                  </a:lnTo>
                  <a:lnTo>
                    <a:pt x="464159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EB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1" name="object 120"/>
            <p:cNvSpPr/>
            <p:nvPr/>
          </p:nvSpPr>
          <p:spPr>
            <a:xfrm>
              <a:off x="4038332" y="8931060"/>
              <a:ext cx="464184" cy="1389380"/>
            </a:xfrm>
            <a:custGeom>
              <a:avLst/>
              <a:gdLst/>
              <a:ahLst/>
              <a:cxnLst/>
              <a:rect l="l" t="t" r="r" b="b"/>
              <a:pathLst>
                <a:path w="464185" h="1389379">
                  <a:moveTo>
                    <a:pt x="0" y="0"/>
                  </a:moveTo>
                  <a:lnTo>
                    <a:pt x="0" y="1389251"/>
                  </a:lnTo>
                  <a:lnTo>
                    <a:pt x="464159" y="1389251"/>
                  </a:lnTo>
                  <a:lnTo>
                    <a:pt x="464159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E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2" name="object 121"/>
            <p:cNvSpPr/>
            <p:nvPr/>
          </p:nvSpPr>
          <p:spPr>
            <a:xfrm>
              <a:off x="4497589" y="8930971"/>
              <a:ext cx="464184" cy="1389380"/>
            </a:xfrm>
            <a:custGeom>
              <a:avLst/>
              <a:gdLst/>
              <a:ahLst/>
              <a:cxnLst/>
              <a:rect l="l" t="t" r="r" b="b"/>
              <a:pathLst>
                <a:path w="464185" h="1389379">
                  <a:moveTo>
                    <a:pt x="464146" y="0"/>
                  </a:moveTo>
                  <a:lnTo>
                    <a:pt x="0" y="272948"/>
                  </a:lnTo>
                  <a:lnTo>
                    <a:pt x="0" y="1389340"/>
                  </a:lnTo>
                  <a:lnTo>
                    <a:pt x="464146" y="138934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97BAD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3" name="object 122"/>
            <p:cNvSpPr/>
            <p:nvPr/>
          </p:nvSpPr>
          <p:spPr>
            <a:xfrm>
              <a:off x="0" y="9282053"/>
              <a:ext cx="329565" cy="729615"/>
            </a:xfrm>
            <a:custGeom>
              <a:avLst/>
              <a:gdLst/>
              <a:ahLst/>
              <a:cxnLst/>
              <a:rect l="l" t="t" r="r" b="b"/>
              <a:pathLst>
                <a:path w="329565" h="729615">
                  <a:moveTo>
                    <a:pt x="0" y="0"/>
                  </a:moveTo>
                  <a:lnTo>
                    <a:pt x="0" y="535842"/>
                  </a:lnTo>
                  <a:lnTo>
                    <a:pt x="329404" y="729562"/>
                  </a:lnTo>
                  <a:lnTo>
                    <a:pt x="329404" y="193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8D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4" name="object 123"/>
            <p:cNvSpPr/>
            <p:nvPr/>
          </p:nvSpPr>
          <p:spPr>
            <a:xfrm>
              <a:off x="0" y="8930972"/>
              <a:ext cx="793750" cy="544830"/>
            </a:xfrm>
            <a:custGeom>
              <a:avLst/>
              <a:gdLst/>
              <a:ahLst/>
              <a:cxnLst/>
              <a:rect l="l" t="t" r="r" b="b"/>
              <a:pathLst>
                <a:path w="793750" h="544829">
                  <a:moveTo>
                    <a:pt x="329408" y="0"/>
                  </a:moveTo>
                  <a:lnTo>
                    <a:pt x="0" y="192929"/>
                  </a:lnTo>
                  <a:lnTo>
                    <a:pt x="0" y="351078"/>
                  </a:lnTo>
                  <a:lnTo>
                    <a:pt x="329408" y="544791"/>
                  </a:lnTo>
                  <a:lnTo>
                    <a:pt x="793555" y="271843"/>
                  </a:lnTo>
                  <a:lnTo>
                    <a:pt x="329408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5" name="object 124"/>
            <p:cNvSpPr/>
            <p:nvPr/>
          </p:nvSpPr>
          <p:spPr>
            <a:xfrm>
              <a:off x="329408" y="920309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86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91C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6" name="object 125"/>
            <p:cNvSpPr/>
            <p:nvPr/>
          </p:nvSpPr>
          <p:spPr>
            <a:xfrm>
              <a:off x="4041087" y="1900557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3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91B6D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7" name="object 126"/>
            <p:cNvSpPr/>
            <p:nvPr/>
          </p:nvSpPr>
          <p:spPr>
            <a:xfrm>
              <a:off x="3576940" y="1900557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89">
                  <a:moveTo>
                    <a:pt x="0" y="0"/>
                  </a:moveTo>
                  <a:lnTo>
                    <a:pt x="0" y="535838"/>
                  </a:lnTo>
                  <a:lnTo>
                    <a:pt x="464146" y="808799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C7F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8" name="object 127"/>
            <p:cNvSpPr/>
            <p:nvPr/>
          </p:nvSpPr>
          <p:spPr>
            <a:xfrm>
              <a:off x="534620" y="9568479"/>
              <a:ext cx="297815" cy="518795"/>
            </a:xfrm>
            <a:custGeom>
              <a:avLst/>
              <a:gdLst/>
              <a:ahLst/>
              <a:cxnLst/>
              <a:rect l="l" t="t" r="r" b="b"/>
              <a:pathLst>
                <a:path w="297815" h="518795">
                  <a:moveTo>
                    <a:pt x="297675" y="0"/>
                  </a:moveTo>
                  <a:lnTo>
                    <a:pt x="0" y="175044"/>
                  </a:lnTo>
                  <a:lnTo>
                    <a:pt x="0" y="518718"/>
                  </a:lnTo>
                  <a:lnTo>
                    <a:pt x="297675" y="343661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59" name="object 128"/>
            <p:cNvSpPr/>
            <p:nvPr/>
          </p:nvSpPr>
          <p:spPr>
            <a:xfrm>
              <a:off x="236942" y="9568479"/>
              <a:ext cx="297815" cy="518795"/>
            </a:xfrm>
            <a:custGeom>
              <a:avLst/>
              <a:gdLst/>
              <a:ahLst/>
              <a:cxnLst/>
              <a:rect l="l" t="t" r="r" b="b"/>
              <a:pathLst>
                <a:path w="297815" h="518795">
                  <a:moveTo>
                    <a:pt x="0" y="0"/>
                  </a:moveTo>
                  <a:lnTo>
                    <a:pt x="0" y="343661"/>
                  </a:lnTo>
                  <a:lnTo>
                    <a:pt x="297675" y="518718"/>
                  </a:lnTo>
                  <a:lnTo>
                    <a:pt x="297675" y="175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FE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0" name="object 129"/>
            <p:cNvSpPr/>
            <p:nvPr/>
          </p:nvSpPr>
          <p:spPr>
            <a:xfrm>
              <a:off x="236941" y="9393659"/>
              <a:ext cx="595630" cy="349885"/>
            </a:xfrm>
            <a:custGeom>
              <a:avLst/>
              <a:gdLst/>
              <a:ahLst/>
              <a:cxnLst/>
              <a:rect l="l" t="t" r="r" b="b"/>
              <a:pathLst>
                <a:path w="595630" h="349884">
                  <a:moveTo>
                    <a:pt x="297675" y="0"/>
                  </a:moveTo>
                  <a:lnTo>
                    <a:pt x="0" y="175056"/>
                  </a:lnTo>
                  <a:lnTo>
                    <a:pt x="297675" y="349402"/>
                  </a:lnTo>
                  <a:lnTo>
                    <a:pt x="595350" y="175056"/>
                  </a:lnTo>
                  <a:lnTo>
                    <a:pt x="297675" y="0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848593" y="2532758"/>
            <a:ext cx="2886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DINProRegular"/>
              </a:rPr>
              <a:t>МИП согласно № 209-ФЗ</a:t>
            </a:r>
            <a:endParaRPr lang="ru-RU" dirty="0"/>
          </a:p>
        </p:txBody>
      </p:sp>
      <p:pic>
        <p:nvPicPr>
          <p:cNvPr id="262" name="Рисунок 26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838919" y="497267"/>
            <a:ext cx="1504757" cy="7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31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523" y="1952377"/>
            <a:ext cx="115995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rgbClr val="30476C"/>
              </a:solidFill>
              <a:latin typeface="Roboto Slab"/>
            </a:endParaRPr>
          </a:p>
        </p:txBody>
      </p:sp>
      <p:sp>
        <p:nvSpPr>
          <p:cNvPr id="8" name="AutoShape 2" descr="Векторный герб Архангельской обасти (2 варианта) — Abal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41818" y="169923"/>
            <a:ext cx="2903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5" dirty="0" smtClean="0">
                <a:solidFill>
                  <a:schemeClr val="bg1"/>
                </a:solidFill>
              </a:rPr>
              <a:t>ПРОГРАММА </a:t>
            </a:r>
          </a:p>
          <a:p>
            <a:r>
              <a:rPr lang="ru-RU" b="1" spc="55" dirty="0" smtClean="0">
                <a:solidFill>
                  <a:schemeClr val="bg1"/>
                </a:solidFill>
              </a:rPr>
              <a:t>«КОММЕРЦИАЛИЗАЦИЯ»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36" name="Рисунок 735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14" y="33315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Рисунок 736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812509" y="1488830"/>
            <a:ext cx="60394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Поддержка малых инновационных предприятий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завершивших </a:t>
            </a:r>
            <a:r>
              <a:rPr lang="ru-RU" dirty="0"/>
              <a:t>НИОКР и планирующих </a:t>
            </a:r>
            <a:r>
              <a:rPr lang="ru-RU" dirty="0" smtClean="0"/>
              <a:t>создание</a:t>
            </a:r>
          </a:p>
          <a:p>
            <a:pPr algn="just"/>
            <a:r>
              <a:rPr lang="ru-RU" dirty="0" smtClean="0"/>
              <a:t>или </a:t>
            </a:r>
            <a:r>
              <a:rPr lang="ru-RU" dirty="0"/>
              <a:t>расширение производства инновационной продукции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22614" y="3542134"/>
            <a:ext cx="194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 20 млн рублей</a:t>
            </a:r>
          </a:p>
        </p:txBody>
      </p:sp>
      <p:pic>
        <p:nvPicPr>
          <p:cNvPr id="738" name="Рисунок 737" descr="https://fasie.ru/upload/programms/icons_png_small/17_FASIE_ikonk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45" y="2594904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Рисунок 738" descr="https://fasie.ru/upload/programms/icons_png_small/22_FASIE_ikonki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03" y="3439956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Рисунок 739" descr="https://fasie.ru/upload/programms/icons_png_small/14_FASIE_ikonki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153778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60650" y="2688424"/>
            <a:ext cx="455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Юридические лица и ИП </a:t>
            </a:r>
            <a:r>
              <a:rPr lang="ru-RU" dirty="0">
                <a:latin typeface="Calibri" panose="020F0502020204030204" pitchFamily="34" charset="0"/>
              </a:rPr>
              <a:t>согласно № 209-ФЗ</a:t>
            </a:r>
          </a:p>
        </p:txBody>
      </p:sp>
      <p:grpSp>
        <p:nvGrpSpPr>
          <p:cNvPr id="261" name="object 2"/>
          <p:cNvGrpSpPr/>
          <p:nvPr/>
        </p:nvGrpSpPr>
        <p:grpSpPr>
          <a:xfrm>
            <a:off x="707120" y="1045383"/>
            <a:ext cx="4302978" cy="4751627"/>
            <a:chOff x="0" y="10"/>
            <a:chExt cx="7560335" cy="8964844"/>
          </a:xfrm>
        </p:grpSpPr>
        <p:sp>
          <p:nvSpPr>
            <p:cNvPr id="262" name="object 3"/>
            <p:cNvSpPr/>
            <p:nvPr/>
          </p:nvSpPr>
          <p:spPr>
            <a:xfrm>
              <a:off x="1252409" y="5389194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79"/>
                  </a:lnTo>
                  <a:lnTo>
                    <a:pt x="928293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4AA8B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3" name="object 4"/>
            <p:cNvSpPr/>
            <p:nvPr/>
          </p:nvSpPr>
          <p:spPr>
            <a:xfrm>
              <a:off x="1716556" y="566102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464146" y="0"/>
                  </a:moveTo>
                  <a:lnTo>
                    <a:pt x="0" y="272948"/>
                  </a:lnTo>
                  <a:lnTo>
                    <a:pt x="0" y="808786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B7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4" name="object 5"/>
            <p:cNvSpPr/>
            <p:nvPr/>
          </p:nvSpPr>
          <p:spPr>
            <a:xfrm>
              <a:off x="1252409" y="566102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51"/>
                  </a:lnTo>
                  <a:lnTo>
                    <a:pt x="464146" y="808786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A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5" name="object 6"/>
            <p:cNvSpPr/>
            <p:nvPr/>
          </p:nvSpPr>
          <p:spPr>
            <a:xfrm>
              <a:off x="788262" y="619779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91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CA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6" name="object 7"/>
            <p:cNvSpPr/>
            <p:nvPr/>
          </p:nvSpPr>
          <p:spPr>
            <a:xfrm>
              <a:off x="1716556" y="6469812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63"/>
                  </a:lnTo>
                  <a:lnTo>
                    <a:pt x="464146" y="808812"/>
                  </a:lnTo>
                  <a:lnTo>
                    <a:pt x="464146" y="272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A5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7" name="object 8"/>
            <p:cNvSpPr/>
            <p:nvPr/>
          </p:nvSpPr>
          <p:spPr>
            <a:xfrm>
              <a:off x="1252409" y="7005676"/>
              <a:ext cx="928369" cy="546100"/>
            </a:xfrm>
            <a:custGeom>
              <a:avLst/>
              <a:gdLst/>
              <a:ahLst/>
              <a:cxnLst/>
              <a:rect l="l" t="t" r="r" b="b"/>
              <a:pathLst>
                <a:path w="928369" h="546100">
                  <a:moveTo>
                    <a:pt x="464146" y="0"/>
                  </a:moveTo>
                  <a:lnTo>
                    <a:pt x="0" y="272567"/>
                  </a:lnTo>
                  <a:lnTo>
                    <a:pt x="464146" y="545515"/>
                  </a:lnTo>
                  <a:lnTo>
                    <a:pt x="928293" y="272567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BA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68" name="object 9"/>
            <p:cNvSpPr/>
            <p:nvPr/>
          </p:nvSpPr>
          <p:spPr>
            <a:xfrm>
              <a:off x="1252407" y="7278240"/>
              <a:ext cx="464184" cy="1686560"/>
            </a:xfrm>
            <a:custGeom>
              <a:avLst/>
              <a:gdLst/>
              <a:ahLst/>
              <a:cxnLst/>
              <a:rect l="l" t="t" r="r" b="b"/>
              <a:pathLst>
                <a:path w="464185" h="1686559">
                  <a:moveTo>
                    <a:pt x="0" y="0"/>
                  </a:moveTo>
                  <a:lnTo>
                    <a:pt x="0" y="1686432"/>
                  </a:lnTo>
                  <a:lnTo>
                    <a:pt x="464159" y="1686432"/>
                  </a:lnTo>
                  <a:lnTo>
                    <a:pt x="464159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A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69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7070" y="487068"/>
              <a:ext cx="5557316" cy="5141239"/>
            </a:xfrm>
            <a:prstGeom prst="rect">
              <a:avLst/>
            </a:prstGeom>
          </p:spPr>
        </p:pic>
        <p:pic>
          <p:nvPicPr>
            <p:cNvPr id="270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3686" y="3071340"/>
              <a:ext cx="213948" cy="285948"/>
            </a:xfrm>
            <a:prstGeom prst="rect">
              <a:avLst/>
            </a:prstGeom>
          </p:spPr>
        </p:pic>
        <p:pic>
          <p:nvPicPr>
            <p:cNvPr id="271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1750" y="3112044"/>
              <a:ext cx="214679" cy="247385"/>
            </a:xfrm>
            <a:prstGeom prst="rect">
              <a:avLst/>
            </a:prstGeom>
          </p:spPr>
        </p:pic>
        <p:pic>
          <p:nvPicPr>
            <p:cNvPr id="272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8064" y="3071340"/>
              <a:ext cx="214519" cy="287622"/>
            </a:xfrm>
            <a:prstGeom prst="rect">
              <a:avLst/>
            </a:prstGeom>
          </p:spPr>
        </p:pic>
        <p:pic>
          <p:nvPicPr>
            <p:cNvPr id="273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4793" y="3114051"/>
              <a:ext cx="213347" cy="245529"/>
            </a:xfrm>
            <a:prstGeom prst="rect">
              <a:avLst/>
            </a:prstGeom>
          </p:spPr>
        </p:pic>
        <p:pic>
          <p:nvPicPr>
            <p:cNvPr id="274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20730" y="3071340"/>
              <a:ext cx="213512" cy="284988"/>
            </a:xfrm>
            <a:prstGeom prst="rect">
              <a:avLst/>
            </a:prstGeom>
          </p:spPr>
        </p:pic>
        <p:sp>
          <p:nvSpPr>
            <p:cNvPr id="275" name="object 16"/>
            <p:cNvSpPr/>
            <p:nvPr/>
          </p:nvSpPr>
          <p:spPr>
            <a:xfrm>
              <a:off x="3265297" y="2888808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20" h="160654">
                  <a:moveTo>
                    <a:pt x="93219" y="0"/>
                  </a:moveTo>
                  <a:lnTo>
                    <a:pt x="58430" y="2232"/>
                  </a:lnTo>
                  <a:lnTo>
                    <a:pt x="23327" y="21812"/>
                  </a:lnTo>
                  <a:lnTo>
                    <a:pt x="4308" y="51314"/>
                  </a:lnTo>
                  <a:lnTo>
                    <a:pt x="0" y="85318"/>
                  </a:lnTo>
                  <a:lnTo>
                    <a:pt x="9028" y="118405"/>
                  </a:lnTo>
                  <a:lnTo>
                    <a:pt x="30019" y="145156"/>
                  </a:lnTo>
                  <a:lnTo>
                    <a:pt x="61600" y="160151"/>
                  </a:lnTo>
                  <a:lnTo>
                    <a:pt x="102397" y="157972"/>
                  </a:lnTo>
                  <a:lnTo>
                    <a:pt x="127823" y="145316"/>
                  </a:lnTo>
                  <a:lnTo>
                    <a:pt x="143713" y="128344"/>
                  </a:lnTo>
                  <a:lnTo>
                    <a:pt x="64020" y="128344"/>
                  </a:lnTo>
                  <a:lnTo>
                    <a:pt x="40282" y="110745"/>
                  </a:lnTo>
                  <a:lnTo>
                    <a:pt x="30199" y="83113"/>
                  </a:lnTo>
                  <a:lnTo>
                    <a:pt x="36876" y="54411"/>
                  </a:lnTo>
                  <a:lnTo>
                    <a:pt x="63421" y="33601"/>
                  </a:lnTo>
                  <a:lnTo>
                    <a:pt x="97117" y="32242"/>
                  </a:lnTo>
                  <a:lnTo>
                    <a:pt x="144437" y="32242"/>
                  </a:lnTo>
                  <a:lnTo>
                    <a:pt x="123105" y="11822"/>
                  </a:lnTo>
                  <a:lnTo>
                    <a:pt x="93219" y="0"/>
                  </a:lnTo>
                  <a:close/>
                </a:path>
                <a:path w="160020" h="160654">
                  <a:moveTo>
                    <a:pt x="144437" y="32242"/>
                  </a:moveTo>
                  <a:lnTo>
                    <a:pt x="97117" y="32242"/>
                  </a:lnTo>
                  <a:lnTo>
                    <a:pt x="119883" y="50276"/>
                  </a:lnTo>
                  <a:lnTo>
                    <a:pt x="129290" y="78323"/>
                  </a:lnTo>
                  <a:lnTo>
                    <a:pt x="122908" y="107005"/>
                  </a:lnTo>
                  <a:lnTo>
                    <a:pt x="98308" y="126946"/>
                  </a:lnTo>
                  <a:lnTo>
                    <a:pt x="64020" y="128344"/>
                  </a:lnTo>
                  <a:lnTo>
                    <a:pt x="143713" y="128344"/>
                  </a:lnTo>
                  <a:lnTo>
                    <a:pt x="148203" y="123549"/>
                  </a:lnTo>
                  <a:lnTo>
                    <a:pt x="159672" y="94600"/>
                  </a:lnTo>
                  <a:lnTo>
                    <a:pt x="158366" y="60398"/>
                  </a:lnTo>
                  <a:lnTo>
                    <a:pt x="145637" y="33391"/>
                  </a:lnTo>
                  <a:lnTo>
                    <a:pt x="144437" y="322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76" name="object 17"/>
            <p:cNvSpPr/>
            <p:nvPr/>
          </p:nvSpPr>
          <p:spPr>
            <a:xfrm>
              <a:off x="3295484" y="2912298"/>
              <a:ext cx="364490" cy="105410"/>
            </a:xfrm>
            <a:custGeom>
              <a:avLst/>
              <a:gdLst/>
              <a:ahLst/>
              <a:cxnLst/>
              <a:rect l="l" t="t" r="r" b="b"/>
              <a:pathLst>
                <a:path w="364489" h="105410">
                  <a:moveTo>
                    <a:pt x="99098" y="54838"/>
                  </a:moveTo>
                  <a:lnTo>
                    <a:pt x="91922" y="33464"/>
                  </a:lnTo>
                  <a:lnTo>
                    <a:pt x="89687" y="26797"/>
                  </a:lnTo>
                  <a:lnTo>
                    <a:pt x="73279" y="13804"/>
                  </a:lnTo>
                  <a:lnTo>
                    <a:pt x="73279" y="49974"/>
                  </a:lnTo>
                  <a:lnTo>
                    <a:pt x="72161" y="67970"/>
                  </a:lnTo>
                  <a:lnTo>
                    <a:pt x="58127" y="80111"/>
                  </a:lnTo>
                  <a:lnTo>
                    <a:pt x="36906" y="78371"/>
                  </a:lnTo>
                  <a:lnTo>
                    <a:pt x="25819" y="64185"/>
                  </a:lnTo>
                  <a:lnTo>
                    <a:pt x="27114" y="46291"/>
                  </a:lnTo>
                  <a:lnTo>
                    <a:pt x="43014" y="33464"/>
                  </a:lnTo>
                  <a:lnTo>
                    <a:pt x="63055" y="35369"/>
                  </a:lnTo>
                  <a:lnTo>
                    <a:pt x="73279" y="49974"/>
                  </a:lnTo>
                  <a:lnTo>
                    <a:pt x="73279" y="13804"/>
                  </a:lnTo>
                  <a:lnTo>
                    <a:pt x="66929" y="8763"/>
                  </a:lnTo>
                  <a:lnTo>
                    <a:pt x="33223" y="10121"/>
                  </a:lnTo>
                  <a:lnTo>
                    <a:pt x="6680" y="30924"/>
                  </a:lnTo>
                  <a:lnTo>
                    <a:pt x="0" y="59626"/>
                  </a:lnTo>
                  <a:lnTo>
                    <a:pt x="10083" y="87261"/>
                  </a:lnTo>
                  <a:lnTo>
                    <a:pt x="33832" y="104863"/>
                  </a:lnTo>
                  <a:lnTo>
                    <a:pt x="68110" y="103466"/>
                  </a:lnTo>
                  <a:lnTo>
                    <a:pt x="92710" y="83527"/>
                  </a:lnTo>
                  <a:lnTo>
                    <a:pt x="93472" y="80111"/>
                  </a:lnTo>
                  <a:lnTo>
                    <a:pt x="99098" y="54838"/>
                  </a:lnTo>
                  <a:close/>
                </a:path>
                <a:path w="364489" h="105410">
                  <a:moveTo>
                    <a:pt x="236258" y="50596"/>
                  </a:moveTo>
                  <a:lnTo>
                    <a:pt x="231432" y="22644"/>
                  </a:lnTo>
                  <a:lnTo>
                    <a:pt x="214858" y="50"/>
                  </a:lnTo>
                  <a:lnTo>
                    <a:pt x="202171" y="10464"/>
                  </a:lnTo>
                  <a:lnTo>
                    <a:pt x="215303" y="41630"/>
                  </a:lnTo>
                  <a:lnTo>
                    <a:pt x="217576" y="56654"/>
                  </a:lnTo>
                  <a:lnTo>
                    <a:pt x="201841" y="92011"/>
                  </a:lnTo>
                  <a:lnTo>
                    <a:pt x="214020" y="102793"/>
                  </a:lnTo>
                  <a:lnTo>
                    <a:pt x="230187" y="78955"/>
                  </a:lnTo>
                  <a:lnTo>
                    <a:pt x="236258" y="50596"/>
                  </a:lnTo>
                  <a:close/>
                </a:path>
                <a:path w="364489" h="105410">
                  <a:moveTo>
                    <a:pt x="280111" y="43789"/>
                  </a:moveTo>
                  <a:lnTo>
                    <a:pt x="263804" y="3924"/>
                  </a:lnTo>
                  <a:lnTo>
                    <a:pt x="258648" y="25"/>
                  </a:lnTo>
                  <a:lnTo>
                    <a:pt x="248081" y="8013"/>
                  </a:lnTo>
                  <a:lnTo>
                    <a:pt x="248627" y="15481"/>
                  </a:lnTo>
                  <a:lnTo>
                    <a:pt x="254520" y="25146"/>
                  </a:lnTo>
                  <a:lnTo>
                    <a:pt x="260007" y="39738"/>
                  </a:lnTo>
                  <a:lnTo>
                    <a:pt x="261048" y="57594"/>
                  </a:lnTo>
                  <a:lnTo>
                    <a:pt x="257581" y="70015"/>
                  </a:lnTo>
                  <a:lnTo>
                    <a:pt x="251891" y="80175"/>
                  </a:lnTo>
                  <a:lnTo>
                    <a:pt x="246253" y="91274"/>
                  </a:lnTo>
                  <a:lnTo>
                    <a:pt x="252603" y="98145"/>
                  </a:lnTo>
                  <a:lnTo>
                    <a:pt x="250050" y="96761"/>
                  </a:lnTo>
                  <a:lnTo>
                    <a:pt x="258648" y="101854"/>
                  </a:lnTo>
                  <a:lnTo>
                    <a:pt x="271792" y="86233"/>
                  </a:lnTo>
                  <a:lnTo>
                    <a:pt x="279006" y="66090"/>
                  </a:lnTo>
                  <a:lnTo>
                    <a:pt x="280111" y="43789"/>
                  </a:lnTo>
                  <a:close/>
                </a:path>
                <a:path w="364489" h="105410">
                  <a:moveTo>
                    <a:pt x="320395" y="50495"/>
                  </a:moveTo>
                  <a:lnTo>
                    <a:pt x="315214" y="22491"/>
                  </a:lnTo>
                  <a:lnTo>
                    <a:pt x="299072" y="88"/>
                  </a:lnTo>
                  <a:lnTo>
                    <a:pt x="288150" y="9372"/>
                  </a:lnTo>
                  <a:lnTo>
                    <a:pt x="288290" y="16192"/>
                  </a:lnTo>
                  <a:lnTo>
                    <a:pt x="293954" y="24485"/>
                  </a:lnTo>
                  <a:lnTo>
                    <a:pt x="299593" y="38201"/>
                  </a:lnTo>
                  <a:lnTo>
                    <a:pt x="301078" y="56108"/>
                  </a:lnTo>
                  <a:lnTo>
                    <a:pt x="297878" y="69189"/>
                  </a:lnTo>
                  <a:lnTo>
                    <a:pt x="286194" y="92049"/>
                  </a:lnTo>
                  <a:lnTo>
                    <a:pt x="298094" y="102908"/>
                  </a:lnTo>
                  <a:lnTo>
                    <a:pt x="314667" y="78994"/>
                  </a:lnTo>
                  <a:lnTo>
                    <a:pt x="320395" y="50495"/>
                  </a:lnTo>
                  <a:close/>
                </a:path>
                <a:path w="364489" h="105410">
                  <a:moveTo>
                    <a:pt x="364312" y="43929"/>
                  </a:moveTo>
                  <a:lnTo>
                    <a:pt x="347662" y="3886"/>
                  </a:lnTo>
                  <a:lnTo>
                    <a:pt x="342861" y="0"/>
                  </a:lnTo>
                  <a:lnTo>
                    <a:pt x="332244" y="7874"/>
                  </a:lnTo>
                  <a:lnTo>
                    <a:pt x="332752" y="15506"/>
                  </a:lnTo>
                  <a:lnTo>
                    <a:pt x="338632" y="25336"/>
                  </a:lnTo>
                  <a:lnTo>
                    <a:pt x="344119" y="39827"/>
                  </a:lnTo>
                  <a:lnTo>
                    <a:pt x="345186" y="57645"/>
                  </a:lnTo>
                  <a:lnTo>
                    <a:pt x="341668" y="70104"/>
                  </a:lnTo>
                  <a:lnTo>
                    <a:pt x="335889" y="80327"/>
                  </a:lnTo>
                  <a:lnTo>
                    <a:pt x="330212" y="91452"/>
                  </a:lnTo>
                  <a:lnTo>
                    <a:pt x="342074" y="102730"/>
                  </a:lnTo>
                  <a:lnTo>
                    <a:pt x="355752" y="86207"/>
                  </a:lnTo>
                  <a:lnTo>
                    <a:pt x="363194" y="66014"/>
                  </a:lnTo>
                  <a:lnTo>
                    <a:pt x="364312" y="43929"/>
                  </a:lnTo>
                  <a:close/>
                </a:path>
              </a:pathLst>
            </a:custGeom>
            <a:solidFill>
              <a:srgbClr val="0F94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77" name="object 18"/>
            <p:cNvSpPr/>
            <p:nvPr/>
          </p:nvSpPr>
          <p:spPr>
            <a:xfrm>
              <a:off x="3321312" y="2945753"/>
              <a:ext cx="47625" cy="46990"/>
            </a:xfrm>
            <a:custGeom>
              <a:avLst/>
              <a:gdLst/>
              <a:ahLst/>
              <a:cxnLst/>
              <a:rect l="l" t="t" r="r" b="b"/>
              <a:pathLst>
                <a:path w="47625" h="46989">
                  <a:moveTo>
                    <a:pt x="17198" y="0"/>
                  </a:moveTo>
                  <a:lnTo>
                    <a:pt x="1293" y="12832"/>
                  </a:lnTo>
                  <a:lnTo>
                    <a:pt x="0" y="30724"/>
                  </a:lnTo>
                  <a:lnTo>
                    <a:pt x="11083" y="44916"/>
                  </a:lnTo>
                  <a:lnTo>
                    <a:pt x="32311" y="46647"/>
                  </a:lnTo>
                  <a:lnTo>
                    <a:pt x="46334" y="34513"/>
                  </a:lnTo>
                  <a:lnTo>
                    <a:pt x="47463" y="16508"/>
                  </a:lnTo>
                  <a:lnTo>
                    <a:pt x="37237" y="1911"/>
                  </a:lnTo>
                  <a:lnTo>
                    <a:pt x="171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78" name="object 19"/>
            <p:cNvSpPr/>
            <p:nvPr/>
          </p:nvSpPr>
          <p:spPr>
            <a:xfrm>
              <a:off x="3669093" y="2912463"/>
              <a:ext cx="73660" cy="102235"/>
            </a:xfrm>
            <a:custGeom>
              <a:avLst/>
              <a:gdLst/>
              <a:ahLst/>
              <a:cxnLst/>
              <a:rect l="l" t="t" r="r" b="b"/>
              <a:pathLst>
                <a:path w="73660" h="102235">
                  <a:moveTo>
                    <a:pt x="33718" y="54343"/>
                  </a:moveTo>
                  <a:lnTo>
                    <a:pt x="28130" y="24244"/>
                  </a:lnTo>
                  <a:lnTo>
                    <a:pt x="13030" y="0"/>
                  </a:lnTo>
                  <a:lnTo>
                    <a:pt x="0" y="10515"/>
                  </a:lnTo>
                  <a:lnTo>
                    <a:pt x="5118" y="21463"/>
                  </a:lnTo>
                  <a:lnTo>
                    <a:pt x="10591" y="32029"/>
                  </a:lnTo>
                  <a:lnTo>
                    <a:pt x="14160" y="44513"/>
                  </a:lnTo>
                  <a:lnTo>
                    <a:pt x="13601" y="61239"/>
                  </a:lnTo>
                  <a:lnTo>
                    <a:pt x="8064" y="77101"/>
                  </a:lnTo>
                  <a:lnTo>
                    <a:pt x="2260" y="84531"/>
                  </a:lnTo>
                  <a:lnTo>
                    <a:pt x="901" y="90576"/>
                  </a:lnTo>
                  <a:lnTo>
                    <a:pt x="8686" y="102235"/>
                  </a:lnTo>
                  <a:lnTo>
                    <a:pt x="27876" y="82816"/>
                  </a:lnTo>
                  <a:lnTo>
                    <a:pt x="33718" y="54343"/>
                  </a:lnTo>
                  <a:close/>
                </a:path>
                <a:path w="73660" h="102235">
                  <a:moveTo>
                    <a:pt x="73609" y="46609"/>
                  </a:moveTo>
                  <a:lnTo>
                    <a:pt x="67589" y="18237"/>
                  </a:lnTo>
                  <a:lnTo>
                    <a:pt x="50088" y="419"/>
                  </a:lnTo>
                  <a:lnTo>
                    <a:pt x="41452" y="11150"/>
                  </a:lnTo>
                  <a:lnTo>
                    <a:pt x="42506" y="17322"/>
                  </a:lnTo>
                  <a:lnTo>
                    <a:pt x="48221" y="25285"/>
                  </a:lnTo>
                  <a:lnTo>
                    <a:pt x="53568" y="41452"/>
                  </a:lnTo>
                  <a:lnTo>
                    <a:pt x="54165" y="58674"/>
                  </a:lnTo>
                  <a:lnTo>
                    <a:pt x="50787" y="70662"/>
                  </a:lnTo>
                  <a:lnTo>
                    <a:pt x="45554" y="80606"/>
                  </a:lnTo>
                  <a:lnTo>
                    <a:pt x="40601" y="91706"/>
                  </a:lnTo>
                  <a:lnTo>
                    <a:pt x="44945" y="96215"/>
                  </a:lnTo>
                  <a:lnTo>
                    <a:pt x="46304" y="98183"/>
                  </a:lnTo>
                  <a:lnTo>
                    <a:pt x="48031" y="99339"/>
                  </a:lnTo>
                  <a:lnTo>
                    <a:pt x="53454" y="101384"/>
                  </a:lnTo>
                  <a:lnTo>
                    <a:pt x="68694" y="77114"/>
                  </a:lnTo>
                  <a:lnTo>
                    <a:pt x="73609" y="46609"/>
                  </a:lnTo>
                  <a:close/>
                </a:path>
              </a:pathLst>
            </a:custGeom>
            <a:solidFill>
              <a:srgbClr val="0F94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79" name="object 20"/>
            <p:cNvSpPr/>
            <p:nvPr/>
          </p:nvSpPr>
          <p:spPr>
            <a:xfrm>
              <a:off x="3757726" y="3289247"/>
              <a:ext cx="1125855" cy="18415"/>
            </a:xfrm>
            <a:custGeom>
              <a:avLst/>
              <a:gdLst/>
              <a:ahLst/>
              <a:cxnLst/>
              <a:rect l="l" t="t" r="r" b="b"/>
              <a:pathLst>
                <a:path w="1125854" h="18414">
                  <a:moveTo>
                    <a:pt x="14490" y="8534"/>
                  </a:moveTo>
                  <a:lnTo>
                    <a:pt x="13627" y="6273"/>
                  </a:lnTo>
                  <a:lnTo>
                    <a:pt x="13601" y="5041"/>
                  </a:lnTo>
                  <a:lnTo>
                    <a:pt x="12700" y="4787"/>
                  </a:lnTo>
                  <a:lnTo>
                    <a:pt x="12268" y="4025"/>
                  </a:lnTo>
                  <a:lnTo>
                    <a:pt x="2832" y="571"/>
                  </a:lnTo>
                  <a:lnTo>
                    <a:pt x="965" y="1003"/>
                  </a:lnTo>
                  <a:lnTo>
                    <a:pt x="0" y="13487"/>
                  </a:lnTo>
                  <a:lnTo>
                    <a:pt x="3962" y="16167"/>
                  </a:lnTo>
                  <a:lnTo>
                    <a:pt x="8572" y="17983"/>
                  </a:lnTo>
                  <a:lnTo>
                    <a:pt x="12522" y="16306"/>
                  </a:lnTo>
                  <a:lnTo>
                    <a:pt x="14490" y="8534"/>
                  </a:lnTo>
                  <a:close/>
                </a:path>
                <a:path w="1125854" h="18414">
                  <a:moveTo>
                    <a:pt x="283362" y="10820"/>
                  </a:moveTo>
                  <a:lnTo>
                    <a:pt x="283210" y="2743"/>
                  </a:lnTo>
                  <a:lnTo>
                    <a:pt x="274396" y="2146"/>
                  </a:lnTo>
                  <a:lnTo>
                    <a:pt x="269379" y="4584"/>
                  </a:lnTo>
                  <a:lnTo>
                    <a:pt x="268389" y="8978"/>
                  </a:lnTo>
                  <a:lnTo>
                    <a:pt x="271614" y="14262"/>
                  </a:lnTo>
                  <a:lnTo>
                    <a:pt x="276771" y="17208"/>
                  </a:lnTo>
                  <a:lnTo>
                    <a:pt x="280949" y="15862"/>
                  </a:lnTo>
                  <a:lnTo>
                    <a:pt x="283362" y="10820"/>
                  </a:lnTo>
                  <a:close/>
                </a:path>
                <a:path w="1125854" h="18414">
                  <a:moveTo>
                    <a:pt x="553948" y="9334"/>
                  </a:moveTo>
                  <a:lnTo>
                    <a:pt x="552132" y="4089"/>
                  </a:lnTo>
                  <a:lnTo>
                    <a:pt x="547357" y="1790"/>
                  </a:lnTo>
                  <a:lnTo>
                    <a:pt x="541096" y="4838"/>
                  </a:lnTo>
                  <a:lnTo>
                    <a:pt x="537883" y="11277"/>
                  </a:lnTo>
                  <a:lnTo>
                    <a:pt x="540321" y="15913"/>
                  </a:lnTo>
                  <a:lnTo>
                    <a:pt x="545719" y="17589"/>
                  </a:lnTo>
                  <a:lnTo>
                    <a:pt x="551357" y="15151"/>
                  </a:lnTo>
                  <a:lnTo>
                    <a:pt x="553948" y="9334"/>
                  </a:lnTo>
                  <a:close/>
                </a:path>
                <a:path w="1125854" h="18414">
                  <a:moveTo>
                    <a:pt x="832700" y="9740"/>
                  </a:moveTo>
                  <a:lnTo>
                    <a:pt x="831405" y="6794"/>
                  </a:lnTo>
                  <a:lnTo>
                    <a:pt x="827074" y="787"/>
                  </a:lnTo>
                  <a:lnTo>
                    <a:pt x="820343" y="1079"/>
                  </a:lnTo>
                  <a:lnTo>
                    <a:pt x="815771" y="8026"/>
                  </a:lnTo>
                  <a:lnTo>
                    <a:pt x="815657" y="12382"/>
                  </a:lnTo>
                  <a:lnTo>
                    <a:pt x="819391" y="14960"/>
                  </a:lnTo>
                  <a:lnTo>
                    <a:pt x="826401" y="16624"/>
                  </a:lnTo>
                  <a:lnTo>
                    <a:pt x="831011" y="12153"/>
                  </a:lnTo>
                  <a:lnTo>
                    <a:pt x="832700" y="9740"/>
                  </a:lnTo>
                  <a:close/>
                </a:path>
                <a:path w="1125854" h="18414">
                  <a:moveTo>
                    <a:pt x="1125334" y="11722"/>
                  </a:moveTo>
                  <a:lnTo>
                    <a:pt x="1113053" y="0"/>
                  </a:lnTo>
                  <a:lnTo>
                    <a:pt x="1110678" y="431"/>
                  </a:lnTo>
                  <a:lnTo>
                    <a:pt x="1106627" y="4508"/>
                  </a:lnTo>
                  <a:lnTo>
                    <a:pt x="1103896" y="9575"/>
                  </a:lnTo>
                  <a:lnTo>
                    <a:pt x="1104900" y="14198"/>
                  </a:lnTo>
                  <a:lnTo>
                    <a:pt x="1109383" y="16637"/>
                  </a:lnTo>
                  <a:lnTo>
                    <a:pt x="1117053" y="15176"/>
                  </a:lnTo>
                  <a:lnTo>
                    <a:pt x="1125334" y="117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80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8105" y="1527490"/>
              <a:ext cx="2106548" cy="1272853"/>
            </a:xfrm>
            <a:prstGeom prst="rect">
              <a:avLst/>
            </a:prstGeom>
          </p:spPr>
        </p:pic>
        <p:sp>
          <p:nvSpPr>
            <p:cNvPr id="281" name="object 22"/>
            <p:cNvSpPr/>
            <p:nvPr/>
          </p:nvSpPr>
          <p:spPr>
            <a:xfrm>
              <a:off x="3217810" y="2200669"/>
              <a:ext cx="583565" cy="103505"/>
            </a:xfrm>
            <a:custGeom>
              <a:avLst/>
              <a:gdLst/>
              <a:ahLst/>
              <a:cxnLst/>
              <a:rect l="l" t="t" r="r" b="b"/>
              <a:pathLst>
                <a:path w="583564" h="103504">
                  <a:moveTo>
                    <a:pt x="0" y="0"/>
                  </a:moveTo>
                  <a:lnTo>
                    <a:pt x="838" y="102946"/>
                  </a:lnTo>
                  <a:lnTo>
                    <a:pt x="583285" y="102552"/>
                  </a:lnTo>
                  <a:lnTo>
                    <a:pt x="583129" y="85128"/>
                  </a:lnTo>
                  <a:lnTo>
                    <a:pt x="80987" y="85128"/>
                  </a:lnTo>
                  <a:lnTo>
                    <a:pt x="43980" y="84772"/>
                  </a:lnTo>
                  <a:lnTo>
                    <a:pt x="38483" y="77538"/>
                  </a:lnTo>
                  <a:lnTo>
                    <a:pt x="32281" y="67960"/>
                  </a:lnTo>
                  <a:lnTo>
                    <a:pt x="27229" y="58454"/>
                  </a:lnTo>
                  <a:lnTo>
                    <a:pt x="25189" y="51452"/>
                  </a:lnTo>
                  <a:lnTo>
                    <a:pt x="39865" y="23761"/>
                  </a:lnTo>
                  <a:lnTo>
                    <a:pt x="45198" y="19105"/>
                  </a:lnTo>
                  <a:lnTo>
                    <a:pt x="51195" y="17433"/>
                  </a:lnTo>
                  <a:lnTo>
                    <a:pt x="582525" y="17414"/>
                  </a:lnTo>
                  <a:lnTo>
                    <a:pt x="582371" y="190"/>
                  </a:lnTo>
                  <a:lnTo>
                    <a:pt x="0" y="0"/>
                  </a:lnTo>
                  <a:close/>
                </a:path>
                <a:path w="583564" h="103504">
                  <a:moveTo>
                    <a:pt x="582525" y="17414"/>
                  </a:moveTo>
                  <a:lnTo>
                    <a:pt x="59851" y="17414"/>
                  </a:lnTo>
                  <a:lnTo>
                    <a:pt x="73164" y="17716"/>
                  </a:lnTo>
                  <a:lnTo>
                    <a:pt x="83990" y="22834"/>
                  </a:lnTo>
                  <a:lnTo>
                    <a:pt x="92130" y="34159"/>
                  </a:lnTo>
                  <a:lnTo>
                    <a:pt x="97258" y="45680"/>
                  </a:lnTo>
                  <a:lnTo>
                    <a:pt x="99041" y="51365"/>
                  </a:lnTo>
                  <a:lnTo>
                    <a:pt x="96920" y="58937"/>
                  </a:lnTo>
                  <a:lnTo>
                    <a:pt x="91794" y="68680"/>
                  </a:lnTo>
                  <a:lnTo>
                    <a:pt x="85779" y="78210"/>
                  </a:lnTo>
                  <a:lnTo>
                    <a:pt x="80987" y="85128"/>
                  </a:lnTo>
                  <a:lnTo>
                    <a:pt x="583129" y="85128"/>
                  </a:lnTo>
                  <a:lnTo>
                    <a:pt x="547331" y="85064"/>
                  </a:lnTo>
                  <a:lnTo>
                    <a:pt x="509333" y="84861"/>
                  </a:lnTo>
                  <a:lnTo>
                    <a:pt x="496297" y="66188"/>
                  </a:lnTo>
                  <a:lnTo>
                    <a:pt x="492142" y="51365"/>
                  </a:lnTo>
                  <a:lnTo>
                    <a:pt x="496605" y="36494"/>
                  </a:lnTo>
                  <a:lnTo>
                    <a:pt x="509422" y="17678"/>
                  </a:lnTo>
                  <a:lnTo>
                    <a:pt x="582527" y="17678"/>
                  </a:lnTo>
                  <a:lnTo>
                    <a:pt x="582525" y="17414"/>
                  </a:lnTo>
                  <a:close/>
                </a:path>
                <a:path w="583564" h="103504">
                  <a:moveTo>
                    <a:pt x="582527" y="17678"/>
                  </a:moveTo>
                  <a:lnTo>
                    <a:pt x="509422" y="17678"/>
                  </a:lnTo>
                  <a:lnTo>
                    <a:pt x="547166" y="18021"/>
                  </a:lnTo>
                  <a:lnTo>
                    <a:pt x="560344" y="38328"/>
                  </a:lnTo>
                  <a:lnTo>
                    <a:pt x="564851" y="51452"/>
                  </a:lnTo>
                  <a:lnTo>
                    <a:pt x="560557" y="64621"/>
                  </a:lnTo>
                  <a:lnTo>
                    <a:pt x="547331" y="85064"/>
                  </a:lnTo>
                  <a:lnTo>
                    <a:pt x="583129" y="85064"/>
                  </a:lnTo>
                  <a:lnTo>
                    <a:pt x="582527" y="17678"/>
                  </a:lnTo>
                  <a:close/>
                </a:path>
              </a:pathLst>
            </a:custGeom>
            <a:solidFill>
              <a:srgbClr val="B6E1D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82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4548" y="1710814"/>
              <a:ext cx="149961" cy="598513"/>
            </a:xfrm>
            <a:prstGeom prst="rect">
              <a:avLst/>
            </a:prstGeom>
          </p:spPr>
        </p:pic>
        <p:pic>
          <p:nvPicPr>
            <p:cNvPr id="283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51326" y="2496094"/>
              <a:ext cx="118681" cy="290448"/>
            </a:xfrm>
            <a:prstGeom prst="rect">
              <a:avLst/>
            </a:prstGeom>
          </p:spPr>
        </p:pic>
        <p:pic>
          <p:nvPicPr>
            <p:cNvPr id="284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85501" y="1710599"/>
              <a:ext cx="116573" cy="126060"/>
            </a:xfrm>
            <a:prstGeom prst="rect">
              <a:avLst/>
            </a:prstGeom>
          </p:spPr>
        </p:pic>
        <p:sp>
          <p:nvSpPr>
            <p:cNvPr id="285" name="object 26"/>
            <p:cNvSpPr/>
            <p:nvPr/>
          </p:nvSpPr>
          <p:spPr>
            <a:xfrm>
              <a:off x="3709977" y="2218347"/>
              <a:ext cx="73025" cy="67945"/>
            </a:xfrm>
            <a:custGeom>
              <a:avLst/>
              <a:gdLst/>
              <a:ahLst/>
              <a:cxnLst/>
              <a:rect l="l" t="t" r="r" b="b"/>
              <a:pathLst>
                <a:path w="73025" h="67945">
                  <a:moveTo>
                    <a:pt x="17255" y="0"/>
                  </a:moveTo>
                  <a:lnTo>
                    <a:pt x="4438" y="18816"/>
                  </a:lnTo>
                  <a:lnTo>
                    <a:pt x="38" y="33477"/>
                  </a:lnTo>
                  <a:lnTo>
                    <a:pt x="0" y="33774"/>
                  </a:lnTo>
                  <a:lnTo>
                    <a:pt x="4130" y="48509"/>
                  </a:lnTo>
                  <a:lnTo>
                    <a:pt x="17166" y="67183"/>
                  </a:lnTo>
                  <a:lnTo>
                    <a:pt x="55164" y="67386"/>
                  </a:lnTo>
                  <a:lnTo>
                    <a:pt x="63480" y="54533"/>
                  </a:lnTo>
                  <a:lnTo>
                    <a:pt x="27517" y="54533"/>
                  </a:lnTo>
                  <a:lnTo>
                    <a:pt x="22084" y="50315"/>
                  </a:lnTo>
                  <a:lnTo>
                    <a:pt x="18100" y="45200"/>
                  </a:lnTo>
                  <a:lnTo>
                    <a:pt x="15172" y="39526"/>
                  </a:lnTo>
                  <a:lnTo>
                    <a:pt x="12967" y="33774"/>
                  </a:lnTo>
                  <a:lnTo>
                    <a:pt x="12996" y="33477"/>
                  </a:lnTo>
                  <a:lnTo>
                    <a:pt x="24113" y="13436"/>
                  </a:lnTo>
                  <a:lnTo>
                    <a:pt x="48929" y="12801"/>
                  </a:lnTo>
                  <a:lnTo>
                    <a:pt x="63084" y="12801"/>
                  </a:lnTo>
                  <a:lnTo>
                    <a:pt x="54999" y="342"/>
                  </a:lnTo>
                  <a:lnTo>
                    <a:pt x="17255" y="0"/>
                  </a:lnTo>
                  <a:close/>
                </a:path>
                <a:path w="73025" h="67945">
                  <a:moveTo>
                    <a:pt x="63084" y="12801"/>
                  </a:moveTo>
                  <a:lnTo>
                    <a:pt x="48929" y="12801"/>
                  </a:lnTo>
                  <a:lnTo>
                    <a:pt x="59317" y="33477"/>
                  </a:lnTo>
                  <a:lnTo>
                    <a:pt x="48522" y="54279"/>
                  </a:lnTo>
                  <a:lnTo>
                    <a:pt x="27517" y="54533"/>
                  </a:lnTo>
                  <a:lnTo>
                    <a:pt x="63480" y="54533"/>
                  </a:lnTo>
                  <a:lnTo>
                    <a:pt x="68390" y="46943"/>
                  </a:lnTo>
                  <a:lnTo>
                    <a:pt x="72684" y="33774"/>
                  </a:lnTo>
                  <a:lnTo>
                    <a:pt x="68177" y="20650"/>
                  </a:lnTo>
                  <a:lnTo>
                    <a:pt x="63084" y="12801"/>
                  </a:lnTo>
                  <a:close/>
                </a:path>
              </a:pathLst>
            </a:custGeom>
            <a:solidFill>
              <a:srgbClr val="0F94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86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68421" y="2380498"/>
              <a:ext cx="69303" cy="169304"/>
            </a:xfrm>
            <a:prstGeom prst="rect">
              <a:avLst/>
            </a:prstGeom>
          </p:spPr>
        </p:pic>
        <p:sp>
          <p:nvSpPr>
            <p:cNvPr id="287" name="object 28"/>
            <p:cNvSpPr/>
            <p:nvPr/>
          </p:nvSpPr>
          <p:spPr>
            <a:xfrm>
              <a:off x="3243031" y="2218083"/>
              <a:ext cx="74295" cy="67945"/>
            </a:xfrm>
            <a:custGeom>
              <a:avLst/>
              <a:gdLst/>
              <a:ahLst/>
              <a:cxnLst/>
              <a:rect l="l" t="t" r="r" b="b"/>
              <a:pathLst>
                <a:path w="74295" h="67945">
                  <a:moveTo>
                    <a:pt x="34630" y="0"/>
                  </a:moveTo>
                  <a:lnTo>
                    <a:pt x="124" y="33715"/>
                  </a:lnTo>
                  <a:lnTo>
                    <a:pt x="0" y="34147"/>
                  </a:lnTo>
                  <a:lnTo>
                    <a:pt x="2008" y="41040"/>
                  </a:lnTo>
                  <a:lnTo>
                    <a:pt x="7060" y="50546"/>
                  </a:lnTo>
                  <a:lnTo>
                    <a:pt x="13262" y="60123"/>
                  </a:lnTo>
                  <a:lnTo>
                    <a:pt x="18758" y="67358"/>
                  </a:lnTo>
                  <a:lnTo>
                    <a:pt x="55766" y="67713"/>
                  </a:lnTo>
                  <a:lnTo>
                    <a:pt x="60558" y="60796"/>
                  </a:lnTo>
                  <a:lnTo>
                    <a:pt x="64536" y="54492"/>
                  </a:lnTo>
                  <a:lnTo>
                    <a:pt x="47943" y="54492"/>
                  </a:lnTo>
                  <a:lnTo>
                    <a:pt x="24524" y="54442"/>
                  </a:lnTo>
                  <a:lnTo>
                    <a:pt x="13742" y="33715"/>
                  </a:lnTo>
                  <a:lnTo>
                    <a:pt x="24181" y="13332"/>
                  </a:lnTo>
                  <a:lnTo>
                    <a:pt x="39151" y="12989"/>
                  </a:lnTo>
                  <a:lnTo>
                    <a:pt x="64209" y="12989"/>
                  </a:lnTo>
                  <a:lnTo>
                    <a:pt x="58768" y="5419"/>
                  </a:lnTo>
                  <a:lnTo>
                    <a:pt x="47943" y="302"/>
                  </a:lnTo>
                  <a:lnTo>
                    <a:pt x="34630" y="0"/>
                  </a:lnTo>
                  <a:close/>
                </a:path>
                <a:path w="74295" h="67945">
                  <a:moveTo>
                    <a:pt x="64209" y="12989"/>
                  </a:moveTo>
                  <a:lnTo>
                    <a:pt x="39151" y="12989"/>
                  </a:lnTo>
                  <a:lnTo>
                    <a:pt x="47656" y="14438"/>
                  </a:lnTo>
                  <a:lnTo>
                    <a:pt x="53558" y="20538"/>
                  </a:lnTo>
                  <a:lnTo>
                    <a:pt x="60719" y="34147"/>
                  </a:lnTo>
                  <a:lnTo>
                    <a:pt x="47943" y="54492"/>
                  </a:lnTo>
                  <a:lnTo>
                    <a:pt x="64536" y="54492"/>
                  </a:lnTo>
                  <a:lnTo>
                    <a:pt x="66572" y="51265"/>
                  </a:lnTo>
                  <a:lnTo>
                    <a:pt x="71699" y="41522"/>
                  </a:lnTo>
                  <a:lnTo>
                    <a:pt x="73776" y="34147"/>
                  </a:lnTo>
                  <a:lnTo>
                    <a:pt x="73746" y="33715"/>
                  </a:lnTo>
                  <a:lnTo>
                    <a:pt x="72037" y="28266"/>
                  </a:lnTo>
                  <a:lnTo>
                    <a:pt x="66909" y="16745"/>
                  </a:lnTo>
                  <a:lnTo>
                    <a:pt x="64209" y="12989"/>
                  </a:lnTo>
                  <a:close/>
                </a:path>
              </a:pathLst>
            </a:custGeom>
            <a:solidFill>
              <a:srgbClr val="0F94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88" name="object 29"/>
            <p:cNvSpPr/>
            <p:nvPr/>
          </p:nvSpPr>
          <p:spPr>
            <a:xfrm>
              <a:off x="3983787" y="1711208"/>
              <a:ext cx="138430" cy="107950"/>
            </a:xfrm>
            <a:custGeom>
              <a:avLst/>
              <a:gdLst/>
              <a:ahLst/>
              <a:cxnLst/>
              <a:rect l="l" t="t" r="r" b="b"/>
              <a:pathLst>
                <a:path w="138429" h="107950">
                  <a:moveTo>
                    <a:pt x="14401" y="94246"/>
                  </a:moveTo>
                  <a:lnTo>
                    <a:pt x="14249" y="94043"/>
                  </a:lnTo>
                  <a:lnTo>
                    <a:pt x="11506" y="92379"/>
                  </a:lnTo>
                  <a:lnTo>
                    <a:pt x="14401" y="94246"/>
                  </a:lnTo>
                  <a:close/>
                </a:path>
                <a:path w="138429" h="107950">
                  <a:moveTo>
                    <a:pt x="36309" y="571"/>
                  </a:moveTo>
                  <a:lnTo>
                    <a:pt x="0" y="457"/>
                  </a:lnTo>
                  <a:lnTo>
                    <a:pt x="127" y="66789"/>
                  </a:lnTo>
                  <a:lnTo>
                    <a:pt x="8153" y="56349"/>
                  </a:lnTo>
                  <a:lnTo>
                    <a:pt x="19532" y="36004"/>
                  </a:lnTo>
                  <a:lnTo>
                    <a:pt x="30251" y="14503"/>
                  </a:lnTo>
                  <a:lnTo>
                    <a:pt x="36309" y="571"/>
                  </a:lnTo>
                  <a:close/>
                </a:path>
                <a:path w="138429" h="107950">
                  <a:moveTo>
                    <a:pt x="69926" y="25"/>
                  </a:moveTo>
                  <a:lnTo>
                    <a:pt x="58280" y="190"/>
                  </a:lnTo>
                  <a:lnTo>
                    <a:pt x="51358" y="3644"/>
                  </a:lnTo>
                  <a:lnTo>
                    <a:pt x="44577" y="14846"/>
                  </a:lnTo>
                  <a:lnTo>
                    <a:pt x="33286" y="38227"/>
                  </a:lnTo>
                  <a:lnTo>
                    <a:pt x="27330" y="49911"/>
                  </a:lnTo>
                  <a:lnTo>
                    <a:pt x="20675" y="62547"/>
                  </a:lnTo>
                  <a:lnTo>
                    <a:pt x="14236" y="75323"/>
                  </a:lnTo>
                  <a:lnTo>
                    <a:pt x="8890" y="87426"/>
                  </a:lnTo>
                  <a:lnTo>
                    <a:pt x="14249" y="94043"/>
                  </a:lnTo>
                  <a:lnTo>
                    <a:pt x="19265" y="97116"/>
                  </a:lnTo>
                  <a:lnTo>
                    <a:pt x="29286" y="81203"/>
                  </a:lnTo>
                  <a:lnTo>
                    <a:pt x="45377" y="51320"/>
                  </a:lnTo>
                  <a:lnTo>
                    <a:pt x="61074" y="20066"/>
                  </a:lnTo>
                  <a:lnTo>
                    <a:pt x="69926" y="25"/>
                  </a:lnTo>
                  <a:close/>
                </a:path>
                <a:path w="138429" h="107950">
                  <a:moveTo>
                    <a:pt x="104546" y="0"/>
                  </a:moveTo>
                  <a:lnTo>
                    <a:pt x="92049" y="127"/>
                  </a:lnTo>
                  <a:lnTo>
                    <a:pt x="85928" y="1854"/>
                  </a:lnTo>
                  <a:lnTo>
                    <a:pt x="82283" y="7150"/>
                  </a:lnTo>
                  <a:lnTo>
                    <a:pt x="77241" y="17970"/>
                  </a:lnTo>
                  <a:lnTo>
                    <a:pt x="33540" y="105829"/>
                  </a:lnTo>
                  <a:lnTo>
                    <a:pt x="46304" y="107010"/>
                  </a:lnTo>
                  <a:lnTo>
                    <a:pt x="53403" y="102730"/>
                  </a:lnTo>
                  <a:lnTo>
                    <a:pt x="61010" y="88493"/>
                  </a:lnTo>
                  <a:lnTo>
                    <a:pt x="75298" y="59829"/>
                  </a:lnTo>
                  <a:lnTo>
                    <a:pt x="90906" y="30264"/>
                  </a:lnTo>
                  <a:lnTo>
                    <a:pt x="98894" y="13906"/>
                  </a:lnTo>
                  <a:lnTo>
                    <a:pt x="104546" y="0"/>
                  </a:lnTo>
                  <a:close/>
                </a:path>
                <a:path w="138429" h="107950">
                  <a:moveTo>
                    <a:pt x="138252" y="711"/>
                  </a:moveTo>
                  <a:lnTo>
                    <a:pt x="125412" y="355"/>
                  </a:lnTo>
                  <a:lnTo>
                    <a:pt x="119214" y="3086"/>
                  </a:lnTo>
                  <a:lnTo>
                    <a:pt x="115341" y="10426"/>
                  </a:lnTo>
                  <a:lnTo>
                    <a:pt x="109448" y="23964"/>
                  </a:lnTo>
                  <a:lnTo>
                    <a:pt x="99339" y="43357"/>
                  </a:lnTo>
                  <a:lnTo>
                    <a:pt x="86106" y="67957"/>
                  </a:lnTo>
                  <a:lnTo>
                    <a:pt x="74104" y="91338"/>
                  </a:lnTo>
                  <a:lnTo>
                    <a:pt x="67652" y="107099"/>
                  </a:lnTo>
                  <a:lnTo>
                    <a:pt x="82689" y="107734"/>
                  </a:lnTo>
                  <a:lnTo>
                    <a:pt x="94869" y="87630"/>
                  </a:lnTo>
                  <a:lnTo>
                    <a:pt x="111798" y="55841"/>
                  </a:lnTo>
                  <a:lnTo>
                    <a:pt x="128066" y="23253"/>
                  </a:lnTo>
                  <a:lnTo>
                    <a:pt x="138252" y="711"/>
                  </a:lnTo>
                  <a:close/>
                </a:path>
              </a:pathLst>
            </a:custGeom>
            <a:solidFill>
              <a:srgbClr val="165E7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89" name="object 30"/>
            <p:cNvSpPr/>
            <p:nvPr/>
          </p:nvSpPr>
          <p:spPr>
            <a:xfrm>
              <a:off x="3256762" y="1748330"/>
              <a:ext cx="931544" cy="774700"/>
            </a:xfrm>
            <a:custGeom>
              <a:avLst/>
              <a:gdLst/>
              <a:ahLst/>
              <a:cxnLst/>
              <a:rect l="l" t="t" r="r" b="b"/>
              <a:pathLst>
                <a:path w="931545" h="774700">
                  <a:moveTo>
                    <a:pt x="46977" y="503910"/>
                  </a:moveTo>
                  <a:lnTo>
                    <a:pt x="44157" y="498538"/>
                  </a:lnTo>
                  <a:lnTo>
                    <a:pt x="39827" y="490296"/>
                  </a:lnTo>
                  <a:lnTo>
                    <a:pt x="38442" y="488873"/>
                  </a:lnTo>
                  <a:lnTo>
                    <a:pt x="37985" y="488403"/>
                  </a:lnTo>
                  <a:lnTo>
                    <a:pt x="37985" y="512521"/>
                  </a:lnTo>
                  <a:lnTo>
                    <a:pt x="23888" y="521398"/>
                  </a:lnTo>
                  <a:lnTo>
                    <a:pt x="20396" y="517982"/>
                  </a:lnTo>
                  <a:lnTo>
                    <a:pt x="15925" y="515645"/>
                  </a:lnTo>
                  <a:lnTo>
                    <a:pt x="36893" y="498538"/>
                  </a:lnTo>
                  <a:lnTo>
                    <a:pt x="37909" y="505523"/>
                  </a:lnTo>
                  <a:lnTo>
                    <a:pt x="37985" y="512521"/>
                  </a:lnTo>
                  <a:lnTo>
                    <a:pt x="37985" y="488403"/>
                  </a:lnTo>
                  <a:lnTo>
                    <a:pt x="33921" y="484200"/>
                  </a:lnTo>
                  <a:lnTo>
                    <a:pt x="31572" y="483806"/>
                  </a:lnTo>
                  <a:lnTo>
                    <a:pt x="31572" y="491972"/>
                  </a:lnTo>
                  <a:lnTo>
                    <a:pt x="21158" y="502412"/>
                  </a:lnTo>
                  <a:lnTo>
                    <a:pt x="16598" y="505523"/>
                  </a:lnTo>
                  <a:lnTo>
                    <a:pt x="14617" y="506806"/>
                  </a:lnTo>
                  <a:lnTo>
                    <a:pt x="9017" y="508533"/>
                  </a:lnTo>
                  <a:lnTo>
                    <a:pt x="10007" y="498208"/>
                  </a:lnTo>
                  <a:lnTo>
                    <a:pt x="13919" y="491299"/>
                  </a:lnTo>
                  <a:lnTo>
                    <a:pt x="21031" y="488873"/>
                  </a:lnTo>
                  <a:lnTo>
                    <a:pt x="31572" y="491972"/>
                  </a:lnTo>
                  <a:lnTo>
                    <a:pt x="31572" y="483806"/>
                  </a:lnTo>
                  <a:lnTo>
                    <a:pt x="25412" y="482752"/>
                  </a:lnTo>
                  <a:lnTo>
                    <a:pt x="10439" y="483095"/>
                  </a:lnTo>
                  <a:lnTo>
                    <a:pt x="0" y="503478"/>
                  </a:lnTo>
                  <a:lnTo>
                    <a:pt x="10782" y="524205"/>
                  </a:lnTo>
                  <a:lnTo>
                    <a:pt x="34201" y="524256"/>
                  </a:lnTo>
                  <a:lnTo>
                    <a:pt x="36004" y="521398"/>
                  </a:lnTo>
                  <a:lnTo>
                    <a:pt x="46977" y="503910"/>
                  </a:lnTo>
                  <a:close/>
                </a:path>
                <a:path w="931545" h="774700">
                  <a:moveTo>
                    <a:pt x="58483" y="745502"/>
                  </a:moveTo>
                  <a:lnTo>
                    <a:pt x="34632" y="745807"/>
                  </a:lnTo>
                  <a:lnTo>
                    <a:pt x="34848" y="773785"/>
                  </a:lnTo>
                  <a:lnTo>
                    <a:pt x="57137" y="774242"/>
                  </a:lnTo>
                  <a:lnTo>
                    <a:pt x="58483" y="745502"/>
                  </a:lnTo>
                  <a:close/>
                </a:path>
                <a:path w="931545" h="774700">
                  <a:moveTo>
                    <a:pt x="512521" y="503504"/>
                  </a:moveTo>
                  <a:lnTo>
                    <a:pt x="510032" y="498538"/>
                  </a:lnTo>
                  <a:lnTo>
                    <a:pt x="506704" y="491921"/>
                  </a:lnTo>
                  <a:lnTo>
                    <a:pt x="505282" y="489089"/>
                  </a:lnTo>
                  <a:lnTo>
                    <a:pt x="503250" y="485051"/>
                  </a:lnTo>
                  <a:lnTo>
                    <a:pt x="503250" y="498538"/>
                  </a:lnTo>
                  <a:lnTo>
                    <a:pt x="502513" y="509244"/>
                  </a:lnTo>
                  <a:lnTo>
                    <a:pt x="498424" y="516407"/>
                  </a:lnTo>
                  <a:lnTo>
                    <a:pt x="491172" y="518845"/>
                  </a:lnTo>
                  <a:lnTo>
                    <a:pt x="480961" y="515327"/>
                  </a:lnTo>
                  <a:lnTo>
                    <a:pt x="485521" y="510006"/>
                  </a:lnTo>
                  <a:lnTo>
                    <a:pt x="486498" y="509193"/>
                  </a:lnTo>
                  <a:lnTo>
                    <a:pt x="490956" y="505523"/>
                  </a:lnTo>
                  <a:lnTo>
                    <a:pt x="495592" y="502615"/>
                  </a:lnTo>
                  <a:lnTo>
                    <a:pt x="496976" y="501738"/>
                  </a:lnTo>
                  <a:lnTo>
                    <a:pt x="503250" y="498538"/>
                  </a:lnTo>
                  <a:lnTo>
                    <a:pt x="503250" y="485051"/>
                  </a:lnTo>
                  <a:lnTo>
                    <a:pt x="502132" y="482828"/>
                  </a:lnTo>
                  <a:lnTo>
                    <a:pt x="499706" y="482892"/>
                  </a:lnTo>
                  <a:lnTo>
                    <a:pt x="499706" y="491921"/>
                  </a:lnTo>
                  <a:lnTo>
                    <a:pt x="487845" y="502615"/>
                  </a:lnTo>
                  <a:lnTo>
                    <a:pt x="492239" y="498627"/>
                  </a:lnTo>
                  <a:lnTo>
                    <a:pt x="483476" y="504532"/>
                  </a:lnTo>
                  <a:lnTo>
                    <a:pt x="479552" y="507111"/>
                  </a:lnTo>
                  <a:lnTo>
                    <a:pt x="475081" y="509193"/>
                  </a:lnTo>
                  <a:lnTo>
                    <a:pt x="474319" y="495350"/>
                  </a:lnTo>
                  <a:lnTo>
                    <a:pt x="475792" y="496328"/>
                  </a:lnTo>
                  <a:lnTo>
                    <a:pt x="476872" y="495350"/>
                  </a:lnTo>
                  <a:lnTo>
                    <a:pt x="483717" y="489089"/>
                  </a:lnTo>
                  <a:lnTo>
                    <a:pt x="498449" y="491058"/>
                  </a:lnTo>
                  <a:lnTo>
                    <a:pt x="495223" y="495795"/>
                  </a:lnTo>
                  <a:lnTo>
                    <a:pt x="499706" y="491921"/>
                  </a:lnTo>
                  <a:lnTo>
                    <a:pt x="499706" y="482892"/>
                  </a:lnTo>
                  <a:lnTo>
                    <a:pt x="477316" y="483463"/>
                  </a:lnTo>
                  <a:lnTo>
                    <a:pt x="466115" y="503656"/>
                  </a:lnTo>
                  <a:lnTo>
                    <a:pt x="468376" y="509549"/>
                  </a:lnTo>
                  <a:lnTo>
                    <a:pt x="471309" y="515226"/>
                  </a:lnTo>
                  <a:lnTo>
                    <a:pt x="475297" y="520344"/>
                  </a:lnTo>
                  <a:lnTo>
                    <a:pt x="480720" y="524560"/>
                  </a:lnTo>
                  <a:lnTo>
                    <a:pt x="501726" y="524306"/>
                  </a:lnTo>
                  <a:lnTo>
                    <a:pt x="504571" y="518845"/>
                  </a:lnTo>
                  <a:lnTo>
                    <a:pt x="512521" y="503504"/>
                  </a:lnTo>
                  <a:close/>
                </a:path>
                <a:path w="931545" h="774700">
                  <a:moveTo>
                    <a:pt x="931138" y="29959"/>
                  </a:moveTo>
                  <a:lnTo>
                    <a:pt x="930567" y="12700"/>
                  </a:lnTo>
                  <a:lnTo>
                    <a:pt x="929144" y="11061"/>
                  </a:lnTo>
                  <a:lnTo>
                    <a:pt x="920559" y="1181"/>
                  </a:lnTo>
                  <a:lnTo>
                    <a:pt x="920559" y="12369"/>
                  </a:lnTo>
                  <a:lnTo>
                    <a:pt x="918921" y="32334"/>
                  </a:lnTo>
                  <a:lnTo>
                    <a:pt x="899299" y="31432"/>
                  </a:lnTo>
                  <a:lnTo>
                    <a:pt x="899845" y="11061"/>
                  </a:lnTo>
                  <a:lnTo>
                    <a:pt x="920559" y="12369"/>
                  </a:lnTo>
                  <a:lnTo>
                    <a:pt x="920559" y="1181"/>
                  </a:lnTo>
                  <a:lnTo>
                    <a:pt x="919543" y="0"/>
                  </a:lnTo>
                  <a:lnTo>
                    <a:pt x="900290" y="482"/>
                  </a:lnTo>
                  <a:lnTo>
                    <a:pt x="886917" y="14287"/>
                  </a:lnTo>
                  <a:lnTo>
                    <a:pt x="888276" y="31153"/>
                  </a:lnTo>
                  <a:lnTo>
                    <a:pt x="900328" y="43357"/>
                  </a:lnTo>
                  <a:lnTo>
                    <a:pt x="919010" y="43180"/>
                  </a:lnTo>
                  <a:lnTo>
                    <a:pt x="928966" y="32334"/>
                  </a:lnTo>
                  <a:lnTo>
                    <a:pt x="931138" y="299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90" name="object 31"/>
            <p:cNvSpPr/>
            <p:nvPr/>
          </p:nvSpPr>
          <p:spPr>
            <a:xfrm>
              <a:off x="3986998" y="1869899"/>
              <a:ext cx="146685" cy="546100"/>
            </a:xfrm>
            <a:custGeom>
              <a:avLst/>
              <a:gdLst/>
              <a:ahLst/>
              <a:cxnLst/>
              <a:rect l="l" t="t" r="r" b="b"/>
              <a:pathLst>
                <a:path w="146685" h="546100">
                  <a:moveTo>
                    <a:pt x="122872" y="27660"/>
                  </a:moveTo>
                  <a:lnTo>
                    <a:pt x="122971" y="42666"/>
                  </a:lnTo>
                  <a:lnTo>
                    <a:pt x="124679" y="46158"/>
                  </a:lnTo>
                  <a:lnTo>
                    <a:pt x="131239" y="49469"/>
                  </a:lnTo>
                  <a:lnTo>
                    <a:pt x="145910" y="50977"/>
                  </a:lnTo>
                  <a:lnTo>
                    <a:pt x="145669" y="38888"/>
                  </a:lnTo>
                  <a:lnTo>
                    <a:pt x="143006" y="32932"/>
                  </a:lnTo>
                  <a:lnTo>
                    <a:pt x="136035" y="30169"/>
                  </a:lnTo>
                  <a:lnTo>
                    <a:pt x="122872" y="27660"/>
                  </a:lnTo>
                  <a:close/>
                </a:path>
                <a:path w="146685" h="546100">
                  <a:moveTo>
                    <a:pt x="119951" y="319582"/>
                  </a:moveTo>
                  <a:lnTo>
                    <a:pt x="129285" y="324561"/>
                  </a:lnTo>
                  <a:lnTo>
                    <a:pt x="136359" y="326593"/>
                  </a:lnTo>
                  <a:lnTo>
                    <a:pt x="144525" y="326961"/>
                  </a:lnTo>
                  <a:lnTo>
                    <a:pt x="142176" y="325945"/>
                  </a:lnTo>
                  <a:lnTo>
                    <a:pt x="146075" y="323697"/>
                  </a:lnTo>
                  <a:lnTo>
                    <a:pt x="144985" y="319849"/>
                  </a:lnTo>
                  <a:lnTo>
                    <a:pt x="123126" y="319849"/>
                  </a:lnTo>
                  <a:lnTo>
                    <a:pt x="119951" y="319582"/>
                  </a:lnTo>
                  <a:close/>
                </a:path>
                <a:path w="146685" h="546100">
                  <a:moveTo>
                    <a:pt x="122796" y="308063"/>
                  </a:moveTo>
                  <a:lnTo>
                    <a:pt x="123126" y="319849"/>
                  </a:lnTo>
                  <a:lnTo>
                    <a:pt x="144985" y="319849"/>
                  </a:lnTo>
                  <a:lnTo>
                    <a:pt x="143736" y="315439"/>
                  </a:lnTo>
                  <a:lnTo>
                    <a:pt x="139355" y="311442"/>
                  </a:lnTo>
                  <a:lnTo>
                    <a:pt x="132514" y="309663"/>
                  </a:lnTo>
                  <a:lnTo>
                    <a:pt x="122796" y="308063"/>
                  </a:lnTo>
                  <a:close/>
                </a:path>
                <a:path w="146685" h="546100">
                  <a:moveTo>
                    <a:pt x="123164" y="389788"/>
                  </a:moveTo>
                  <a:lnTo>
                    <a:pt x="123507" y="405447"/>
                  </a:lnTo>
                  <a:lnTo>
                    <a:pt x="145770" y="411899"/>
                  </a:lnTo>
                  <a:lnTo>
                    <a:pt x="146037" y="397802"/>
                  </a:lnTo>
                  <a:lnTo>
                    <a:pt x="123164" y="389788"/>
                  </a:lnTo>
                  <a:close/>
                </a:path>
                <a:path w="146685" h="546100">
                  <a:moveTo>
                    <a:pt x="64731" y="522082"/>
                  </a:moveTo>
                  <a:lnTo>
                    <a:pt x="62935" y="523722"/>
                  </a:lnTo>
                  <a:lnTo>
                    <a:pt x="60553" y="528739"/>
                  </a:lnTo>
                  <a:lnTo>
                    <a:pt x="58127" y="533780"/>
                  </a:lnTo>
                  <a:lnTo>
                    <a:pt x="57403" y="540486"/>
                  </a:lnTo>
                  <a:lnTo>
                    <a:pt x="56591" y="545591"/>
                  </a:lnTo>
                  <a:lnTo>
                    <a:pt x="72656" y="544512"/>
                  </a:lnTo>
                  <a:lnTo>
                    <a:pt x="76415" y="522427"/>
                  </a:lnTo>
                  <a:lnTo>
                    <a:pt x="64731" y="522082"/>
                  </a:lnTo>
                  <a:close/>
                </a:path>
                <a:path w="146685" h="546100">
                  <a:moveTo>
                    <a:pt x="94856" y="512686"/>
                  </a:moveTo>
                  <a:lnTo>
                    <a:pt x="86922" y="517672"/>
                  </a:lnTo>
                  <a:lnTo>
                    <a:pt x="84508" y="522758"/>
                  </a:lnTo>
                  <a:lnTo>
                    <a:pt x="85290" y="530086"/>
                  </a:lnTo>
                  <a:lnTo>
                    <a:pt x="86944" y="541794"/>
                  </a:lnTo>
                  <a:lnTo>
                    <a:pt x="104000" y="535114"/>
                  </a:lnTo>
                  <a:lnTo>
                    <a:pt x="94856" y="512686"/>
                  </a:lnTo>
                  <a:close/>
                </a:path>
                <a:path w="146685" h="546100">
                  <a:moveTo>
                    <a:pt x="110578" y="494207"/>
                  </a:moveTo>
                  <a:lnTo>
                    <a:pt x="103035" y="504164"/>
                  </a:lnTo>
                  <a:lnTo>
                    <a:pt x="114592" y="525208"/>
                  </a:lnTo>
                  <a:lnTo>
                    <a:pt x="121677" y="519351"/>
                  </a:lnTo>
                  <a:lnTo>
                    <a:pt x="125742" y="511111"/>
                  </a:lnTo>
                  <a:lnTo>
                    <a:pt x="121665" y="504761"/>
                  </a:lnTo>
                  <a:lnTo>
                    <a:pt x="115125" y="498767"/>
                  </a:lnTo>
                  <a:lnTo>
                    <a:pt x="110578" y="494207"/>
                  </a:lnTo>
                  <a:close/>
                </a:path>
                <a:path w="146685" h="546100">
                  <a:moveTo>
                    <a:pt x="122580" y="518604"/>
                  </a:moveTo>
                  <a:lnTo>
                    <a:pt x="121677" y="519351"/>
                  </a:lnTo>
                  <a:lnTo>
                    <a:pt x="121475" y="519760"/>
                  </a:lnTo>
                  <a:lnTo>
                    <a:pt x="122580" y="518604"/>
                  </a:lnTo>
                  <a:close/>
                </a:path>
                <a:path w="146685" h="546100">
                  <a:moveTo>
                    <a:pt x="121424" y="470014"/>
                  </a:moveTo>
                  <a:lnTo>
                    <a:pt x="115442" y="484111"/>
                  </a:lnTo>
                  <a:lnTo>
                    <a:pt x="117462" y="486079"/>
                  </a:lnTo>
                  <a:lnTo>
                    <a:pt x="119659" y="489076"/>
                  </a:lnTo>
                  <a:lnTo>
                    <a:pt x="126752" y="496429"/>
                  </a:lnTo>
                  <a:lnTo>
                    <a:pt x="132791" y="498894"/>
                  </a:lnTo>
                  <a:lnTo>
                    <a:pt x="140271" y="481749"/>
                  </a:lnTo>
                  <a:lnTo>
                    <a:pt x="121424" y="470014"/>
                  </a:lnTo>
                  <a:close/>
                </a:path>
                <a:path w="146685" h="546100">
                  <a:moveTo>
                    <a:pt x="125323" y="495846"/>
                  </a:moveTo>
                  <a:lnTo>
                    <a:pt x="128701" y="498449"/>
                  </a:lnTo>
                  <a:lnTo>
                    <a:pt x="126752" y="496429"/>
                  </a:lnTo>
                  <a:lnTo>
                    <a:pt x="125323" y="495846"/>
                  </a:lnTo>
                  <a:close/>
                </a:path>
                <a:path w="146685" h="546100">
                  <a:moveTo>
                    <a:pt x="123113" y="169087"/>
                  </a:moveTo>
                  <a:lnTo>
                    <a:pt x="123278" y="183641"/>
                  </a:lnTo>
                  <a:lnTo>
                    <a:pt x="145821" y="191477"/>
                  </a:lnTo>
                  <a:lnTo>
                    <a:pt x="145357" y="179442"/>
                  </a:lnTo>
                  <a:lnTo>
                    <a:pt x="142578" y="173891"/>
                  </a:lnTo>
                  <a:lnTo>
                    <a:pt x="135743" y="171536"/>
                  </a:lnTo>
                  <a:lnTo>
                    <a:pt x="123113" y="169087"/>
                  </a:lnTo>
                  <a:close/>
                </a:path>
                <a:path w="146685" h="546100">
                  <a:moveTo>
                    <a:pt x="124002" y="0"/>
                  </a:moveTo>
                  <a:lnTo>
                    <a:pt x="122694" y="11429"/>
                  </a:lnTo>
                  <a:lnTo>
                    <a:pt x="124177" y="15251"/>
                  </a:lnTo>
                  <a:lnTo>
                    <a:pt x="124223" y="16610"/>
                  </a:lnTo>
                  <a:lnTo>
                    <a:pt x="126257" y="17432"/>
                  </a:lnTo>
                  <a:lnTo>
                    <a:pt x="133705" y="19646"/>
                  </a:lnTo>
                  <a:lnTo>
                    <a:pt x="137388" y="20802"/>
                  </a:lnTo>
                  <a:lnTo>
                    <a:pt x="141947" y="21386"/>
                  </a:lnTo>
                  <a:lnTo>
                    <a:pt x="145834" y="21589"/>
                  </a:lnTo>
                  <a:lnTo>
                    <a:pt x="145859" y="7315"/>
                  </a:lnTo>
                  <a:lnTo>
                    <a:pt x="124002" y="0"/>
                  </a:lnTo>
                  <a:close/>
                </a:path>
                <a:path w="146685" h="546100">
                  <a:moveTo>
                    <a:pt x="122935" y="224040"/>
                  </a:moveTo>
                  <a:lnTo>
                    <a:pt x="123456" y="239102"/>
                  </a:lnTo>
                  <a:lnTo>
                    <a:pt x="145897" y="246278"/>
                  </a:lnTo>
                  <a:lnTo>
                    <a:pt x="146269" y="235506"/>
                  </a:lnTo>
                  <a:lnTo>
                    <a:pt x="143165" y="229796"/>
                  </a:lnTo>
                  <a:lnTo>
                    <a:pt x="135687" y="226768"/>
                  </a:lnTo>
                  <a:lnTo>
                    <a:pt x="122935" y="224040"/>
                  </a:lnTo>
                  <a:close/>
                </a:path>
                <a:path w="146685" h="546100">
                  <a:moveTo>
                    <a:pt x="122974" y="56654"/>
                  </a:moveTo>
                  <a:lnTo>
                    <a:pt x="122638" y="67636"/>
                  </a:lnTo>
                  <a:lnTo>
                    <a:pt x="126728" y="74064"/>
                  </a:lnTo>
                  <a:lnTo>
                    <a:pt x="134716" y="77109"/>
                  </a:lnTo>
                  <a:lnTo>
                    <a:pt x="146075" y="77939"/>
                  </a:lnTo>
                  <a:lnTo>
                    <a:pt x="146075" y="64909"/>
                  </a:lnTo>
                  <a:lnTo>
                    <a:pt x="122974" y="56654"/>
                  </a:lnTo>
                  <a:close/>
                </a:path>
                <a:path w="146685" h="546100">
                  <a:moveTo>
                    <a:pt x="119773" y="293623"/>
                  </a:moveTo>
                  <a:lnTo>
                    <a:pt x="132118" y="300418"/>
                  </a:lnTo>
                  <a:lnTo>
                    <a:pt x="142227" y="301815"/>
                  </a:lnTo>
                  <a:lnTo>
                    <a:pt x="146049" y="302005"/>
                  </a:lnTo>
                  <a:lnTo>
                    <a:pt x="145867" y="294106"/>
                  </a:lnTo>
                  <a:lnTo>
                    <a:pt x="122986" y="294106"/>
                  </a:lnTo>
                  <a:lnTo>
                    <a:pt x="119773" y="293623"/>
                  </a:lnTo>
                  <a:close/>
                </a:path>
                <a:path w="146685" h="546100">
                  <a:moveTo>
                    <a:pt x="123075" y="280314"/>
                  </a:moveTo>
                  <a:lnTo>
                    <a:pt x="122986" y="294106"/>
                  </a:lnTo>
                  <a:lnTo>
                    <a:pt x="145867" y="294106"/>
                  </a:lnTo>
                  <a:lnTo>
                    <a:pt x="145719" y="287705"/>
                  </a:lnTo>
                  <a:lnTo>
                    <a:pt x="123075" y="280314"/>
                  </a:lnTo>
                  <a:close/>
                </a:path>
                <a:path w="146685" h="546100">
                  <a:moveTo>
                    <a:pt x="119748" y="346176"/>
                  </a:moveTo>
                  <a:lnTo>
                    <a:pt x="132219" y="353225"/>
                  </a:lnTo>
                  <a:lnTo>
                    <a:pt x="142036" y="354495"/>
                  </a:lnTo>
                  <a:lnTo>
                    <a:pt x="146049" y="354634"/>
                  </a:lnTo>
                  <a:lnTo>
                    <a:pt x="145868" y="347014"/>
                  </a:lnTo>
                  <a:lnTo>
                    <a:pt x="122986" y="347014"/>
                  </a:lnTo>
                  <a:lnTo>
                    <a:pt x="119748" y="346176"/>
                  </a:lnTo>
                  <a:close/>
                </a:path>
                <a:path w="146685" h="546100">
                  <a:moveTo>
                    <a:pt x="122948" y="333044"/>
                  </a:moveTo>
                  <a:lnTo>
                    <a:pt x="122986" y="347014"/>
                  </a:lnTo>
                  <a:lnTo>
                    <a:pt x="145868" y="347014"/>
                  </a:lnTo>
                  <a:lnTo>
                    <a:pt x="145707" y="340258"/>
                  </a:lnTo>
                  <a:lnTo>
                    <a:pt x="122948" y="333044"/>
                  </a:lnTo>
                  <a:close/>
                </a:path>
                <a:path w="146685" h="546100">
                  <a:moveTo>
                    <a:pt x="10223" y="522287"/>
                  </a:moveTo>
                  <a:lnTo>
                    <a:pt x="5318" y="526457"/>
                  </a:lnTo>
                  <a:lnTo>
                    <a:pt x="2616" y="531833"/>
                  </a:lnTo>
                  <a:lnTo>
                    <a:pt x="1161" y="538259"/>
                  </a:lnTo>
                  <a:lnTo>
                    <a:pt x="0" y="545579"/>
                  </a:lnTo>
                  <a:lnTo>
                    <a:pt x="11121" y="544768"/>
                  </a:lnTo>
                  <a:lnTo>
                    <a:pt x="16840" y="541623"/>
                  </a:lnTo>
                  <a:lnTo>
                    <a:pt x="19577" y="534677"/>
                  </a:lnTo>
                  <a:lnTo>
                    <a:pt x="21755" y="522465"/>
                  </a:lnTo>
                  <a:lnTo>
                    <a:pt x="10223" y="522287"/>
                  </a:lnTo>
                  <a:close/>
                </a:path>
                <a:path w="146685" h="546100">
                  <a:moveTo>
                    <a:pt x="123316" y="83946"/>
                  </a:moveTo>
                  <a:lnTo>
                    <a:pt x="123037" y="98996"/>
                  </a:lnTo>
                  <a:lnTo>
                    <a:pt x="130492" y="104000"/>
                  </a:lnTo>
                  <a:lnTo>
                    <a:pt x="136118" y="105638"/>
                  </a:lnTo>
                  <a:lnTo>
                    <a:pt x="145897" y="106362"/>
                  </a:lnTo>
                  <a:lnTo>
                    <a:pt x="146062" y="91554"/>
                  </a:lnTo>
                  <a:lnTo>
                    <a:pt x="123316" y="83946"/>
                  </a:lnTo>
                  <a:close/>
                </a:path>
                <a:path w="146685" h="546100">
                  <a:moveTo>
                    <a:pt x="119824" y="124866"/>
                  </a:moveTo>
                  <a:lnTo>
                    <a:pt x="131229" y="131635"/>
                  </a:lnTo>
                  <a:lnTo>
                    <a:pt x="142189" y="132981"/>
                  </a:lnTo>
                  <a:lnTo>
                    <a:pt x="146075" y="132994"/>
                  </a:lnTo>
                  <a:lnTo>
                    <a:pt x="145526" y="125475"/>
                  </a:lnTo>
                  <a:lnTo>
                    <a:pt x="122948" y="125475"/>
                  </a:lnTo>
                  <a:lnTo>
                    <a:pt x="119824" y="124866"/>
                  </a:lnTo>
                  <a:close/>
                </a:path>
                <a:path w="146685" h="546100">
                  <a:moveTo>
                    <a:pt x="122732" y="112293"/>
                  </a:moveTo>
                  <a:lnTo>
                    <a:pt x="122948" y="125475"/>
                  </a:lnTo>
                  <a:lnTo>
                    <a:pt x="145526" y="125475"/>
                  </a:lnTo>
                  <a:lnTo>
                    <a:pt x="145292" y="122280"/>
                  </a:lnTo>
                  <a:lnTo>
                    <a:pt x="142071" y="117033"/>
                  </a:lnTo>
                  <a:lnTo>
                    <a:pt x="135016" y="114592"/>
                  </a:lnTo>
                  <a:lnTo>
                    <a:pt x="122732" y="112293"/>
                  </a:lnTo>
                  <a:close/>
                </a:path>
                <a:path w="146685" h="546100">
                  <a:moveTo>
                    <a:pt x="122681" y="444576"/>
                  </a:moveTo>
                  <a:lnTo>
                    <a:pt x="122057" y="453419"/>
                  </a:lnTo>
                  <a:lnTo>
                    <a:pt x="121875" y="457347"/>
                  </a:lnTo>
                  <a:lnTo>
                    <a:pt x="123474" y="459372"/>
                  </a:lnTo>
                  <a:lnTo>
                    <a:pt x="128193" y="462508"/>
                  </a:lnTo>
                  <a:lnTo>
                    <a:pt x="129209" y="463219"/>
                  </a:lnTo>
                  <a:lnTo>
                    <a:pt x="141719" y="468185"/>
                  </a:lnTo>
                  <a:lnTo>
                    <a:pt x="143548" y="468731"/>
                  </a:lnTo>
                  <a:lnTo>
                    <a:pt x="145643" y="451383"/>
                  </a:lnTo>
                  <a:lnTo>
                    <a:pt x="122681" y="444576"/>
                  </a:lnTo>
                  <a:close/>
                </a:path>
                <a:path w="146685" h="546100">
                  <a:moveTo>
                    <a:pt x="123507" y="417017"/>
                  </a:moveTo>
                  <a:lnTo>
                    <a:pt x="122770" y="428764"/>
                  </a:lnTo>
                  <a:lnTo>
                    <a:pt x="123937" y="432790"/>
                  </a:lnTo>
                  <a:lnTo>
                    <a:pt x="123674" y="434211"/>
                  </a:lnTo>
                  <a:lnTo>
                    <a:pt x="125565" y="435077"/>
                  </a:lnTo>
                  <a:lnTo>
                    <a:pt x="133197" y="437438"/>
                  </a:lnTo>
                  <a:lnTo>
                    <a:pt x="136956" y="438645"/>
                  </a:lnTo>
                  <a:lnTo>
                    <a:pt x="142074" y="439127"/>
                  </a:lnTo>
                  <a:lnTo>
                    <a:pt x="146100" y="439280"/>
                  </a:lnTo>
                  <a:lnTo>
                    <a:pt x="145884" y="424548"/>
                  </a:lnTo>
                  <a:lnTo>
                    <a:pt x="123507" y="417017"/>
                  </a:lnTo>
                  <a:close/>
                </a:path>
                <a:path w="146685" h="546100">
                  <a:moveTo>
                    <a:pt x="123050" y="195681"/>
                  </a:moveTo>
                  <a:lnTo>
                    <a:pt x="122910" y="209168"/>
                  </a:lnTo>
                  <a:lnTo>
                    <a:pt x="119811" y="209473"/>
                  </a:lnTo>
                  <a:lnTo>
                    <a:pt x="131241" y="216319"/>
                  </a:lnTo>
                  <a:lnTo>
                    <a:pt x="142252" y="217665"/>
                  </a:lnTo>
                  <a:lnTo>
                    <a:pt x="146100" y="217716"/>
                  </a:lnTo>
                  <a:lnTo>
                    <a:pt x="145719" y="203047"/>
                  </a:lnTo>
                  <a:lnTo>
                    <a:pt x="123050" y="195681"/>
                  </a:lnTo>
                  <a:close/>
                </a:path>
                <a:path w="146685" h="546100">
                  <a:moveTo>
                    <a:pt x="123101" y="360057"/>
                  </a:moveTo>
                  <a:lnTo>
                    <a:pt x="123037" y="379564"/>
                  </a:lnTo>
                  <a:lnTo>
                    <a:pt x="145872" y="384746"/>
                  </a:lnTo>
                  <a:lnTo>
                    <a:pt x="146075" y="368350"/>
                  </a:lnTo>
                  <a:lnTo>
                    <a:pt x="123101" y="360057"/>
                  </a:lnTo>
                  <a:close/>
                </a:path>
                <a:path w="146685" h="546100">
                  <a:moveTo>
                    <a:pt x="123062" y="138874"/>
                  </a:moveTo>
                  <a:lnTo>
                    <a:pt x="122923" y="158267"/>
                  </a:lnTo>
                  <a:lnTo>
                    <a:pt x="145986" y="163410"/>
                  </a:lnTo>
                  <a:lnTo>
                    <a:pt x="146037" y="146888"/>
                  </a:lnTo>
                  <a:lnTo>
                    <a:pt x="123062" y="138874"/>
                  </a:lnTo>
                  <a:close/>
                </a:path>
                <a:path w="146685" h="546100">
                  <a:moveTo>
                    <a:pt x="123545" y="251269"/>
                  </a:moveTo>
                  <a:lnTo>
                    <a:pt x="122694" y="270116"/>
                  </a:lnTo>
                  <a:lnTo>
                    <a:pt x="145973" y="275678"/>
                  </a:lnTo>
                  <a:lnTo>
                    <a:pt x="145935" y="259499"/>
                  </a:lnTo>
                  <a:lnTo>
                    <a:pt x="135254" y="253911"/>
                  </a:lnTo>
                  <a:lnTo>
                    <a:pt x="132092" y="252895"/>
                  </a:lnTo>
                  <a:lnTo>
                    <a:pt x="127088" y="252044"/>
                  </a:lnTo>
                  <a:lnTo>
                    <a:pt x="123545" y="251269"/>
                  </a:lnTo>
                  <a:close/>
                </a:path>
                <a:path w="146685" h="546100">
                  <a:moveTo>
                    <a:pt x="33096" y="522312"/>
                  </a:moveTo>
                  <a:lnTo>
                    <a:pt x="26466" y="545452"/>
                  </a:lnTo>
                  <a:lnTo>
                    <a:pt x="45275" y="545503"/>
                  </a:lnTo>
                  <a:lnTo>
                    <a:pt x="51625" y="522477"/>
                  </a:lnTo>
                  <a:lnTo>
                    <a:pt x="33096" y="522312"/>
                  </a:lnTo>
                  <a:close/>
                </a:path>
              </a:pathLst>
            </a:custGeom>
            <a:solidFill>
              <a:srgbClr val="165E7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91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83493" y="2328190"/>
              <a:ext cx="98450" cy="87020"/>
            </a:xfrm>
            <a:prstGeom prst="rect">
              <a:avLst/>
            </a:prstGeom>
          </p:spPr>
        </p:pic>
        <p:sp>
          <p:nvSpPr>
            <p:cNvPr id="292" name="object 33"/>
            <p:cNvSpPr/>
            <p:nvPr/>
          </p:nvSpPr>
          <p:spPr>
            <a:xfrm>
              <a:off x="4109885" y="1759392"/>
              <a:ext cx="67945" cy="106680"/>
            </a:xfrm>
            <a:custGeom>
              <a:avLst/>
              <a:gdLst/>
              <a:ahLst/>
              <a:cxnLst/>
              <a:rect l="l" t="t" r="r" b="b"/>
              <a:pathLst>
                <a:path w="67945" h="106679">
                  <a:moveTo>
                    <a:pt x="23202" y="95389"/>
                  </a:moveTo>
                  <a:lnTo>
                    <a:pt x="22072" y="90830"/>
                  </a:lnTo>
                  <a:lnTo>
                    <a:pt x="19621" y="87998"/>
                  </a:lnTo>
                  <a:lnTo>
                    <a:pt x="13157" y="85801"/>
                  </a:lnTo>
                  <a:lnTo>
                    <a:pt x="0" y="83108"/>
                  </a:lnTo>
                  <a:lnTo>
                    <a:pt x="482" y="98628"/>
                  </a:lnTo>
                  <a:lnTo>
                    <a:pt x="22987" y="106133"/>
                  </a:lnTo>
                  <a:lnTo>
                    <a:pt x="23202" y="95389"/>
                  </a:lnTo>
                  <a:close/>
                </a:path>
                <a:path w="67945" h="106679">
                  <a:moveTo>
                    <a:pt x="67437" y="1308"/>
                  </a:moveTo>
                  <a:lnTo>
                    <a:pt x="46723" y="0"/>
                  </a:lnTo>
                  <a:lnTo>
                    <a:pt x="46177" y="20370"/>
                  </a:lnTo>
                  <a:lnTo>
                    <a:pt x="65798" y="21272"/>
                  </a:lnTo>
                  <a:lnTo>
                    <a:pt x="67437" y="1308"/>
                  </a:lnTo>
                  <a:close/>
                </a:path>
              </a:pathLst>
            </a:custGeom>
            <a:solidFill>
              <a:srgbClr val="165E7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293" name="object 34"/>
            <p:cNvSpPr/>
            <p:nvPr/>
          </p:nvSpPr>
          <p:spPr>
            <a:xfrm>
              <a:off x="3265779" y="2237204"/>
              <a:ext cx="494665" cy="33020"/>
            </a:xfrm>
            <a:custGeom>
              <a:avLst/>
              <a:gdLst/>
              <a:ahLst/>
              <a:cxnLst/>
              <a:rect l="l" t="t" r="r" b="b"/>
              <a:pathLst>
                <a:path w="494664" h="33020">
                  <a:moveTo>
                    <a:pt x="22555" y="3098"/>
                  </a:moveTo>
                  <a:lnTo>
                    <a:pt x="12014" y="0"/>
                  </a:lnTo>
                  <a:lnTo>
                    <a:pt x="4902" y="2425"/>
                  </a:lnTo>
                  <a:lnTo>
                    <a:pt x="990" y="9334"/>
                  </a:lnTo>
                  <a:lnTo>
                    <a:pt x="0" y="19659"/>
                  </a:lnTo>
                  <a:lnTo>
                    <a:pt x="5600" y="17932"/>
                  </a:lnTo>
                  <a:lnTo>
                    <a:pt x="7581" y="16649"/>
                  </a:lnTo>
                  <a:lnTo>
                    <a:pt x="12141" y="13538"/>
                  </a:lnTo>
                  <a:lnTo>
                    <a:pt x="22555" y="3098"/>
                  </a:lnTo>
                  <a:close/>
                </a:path>
                <a:path w="494664" h="33020">
                  <a:moveTo>
                    <a:pt x="29083" y="18021"/>
                  </a:moveTo>
                  <a:lnTo>
                    <a:pt x="27876" y="9664"/>
                  </a:lnTo>
                  <a:lnTo>
                    <a:pt x="22225" y="12534"/>
                  </a:lnTo>
                  <a:lnTo>
                    <a:pt x="15214" y="16751"/>
                  </a:lnTo>
                  <a:lnTo>
                    <a:pt x="9296" y="21704"/>
                  </a:lnTo>
                  <a:lnTo>
                    <a:pt x="6908" y="26771"/>
                  </a:lnTo>
                  <a:lnTo>
                    <a:pt x="11379" y="29108"/>
                  </a:lnTo>
                  <a:lnTo>
                    <a:pt x="14871" y="32524"/>
                  </a:lnTo>
                  <a:lnTo>
                    <a:pt x="28968" y="23647"/>
                  </a:lnTo>
                  <a:lnTo>
                    <a:pt x="29083" y="18021"/>
                  </a:lnTo>
                  <a:close/>
                </a:path>
                <a:path w="494664" h="33020">
                  <a:moveTo>
                    <a:pt x="490689" y="3048"/>
                  </a:moveTo>
                  <a:lnTo>
                    <a:pt x="486206" y="6921"/>
                  </a:lnTo>
                  <a:lnTo>
                    <a:pt x="489432" y="2184"/>
                  </a:lnTo>
                  <a:lnTo>
                    <a:pt x="474700" y="215"/>
                  </a:lnTo>
                  <a:lnTo>
                    <a:pt x="466775" y="7454"/>
                  </a:lnTo>
                  <a:lnTo>
                    <a:pt x="465302" y="6477"/>
                  </a:lnTo>
                  <a:lnTo>
                    <a:pt x="466064" y="20320"/>
                  </a:lnTo>
                  <a:lnTo>
                    <a:pt x="470535" y="18237"/>
                  </a:lnTo>
                  <a:lnTo>
                    <a:pt x="474459" y="15659"/>
                  </a:lnTo>
                  <a:lnTo>
                    <a:pt x="483222" y="9753"/>
                  </a:lnTo>
                  <a:lnTo>
                    <a:pt x="478828" y="13741"/>
                  </a:lnTo>
                  <a:lnTo>
                    <a:pt x="490689" y="3048"/>
                  </a:lnTo>
                  <a:close/>
                </a:path>
                <a:path w="494664" h="33020">
                  <a:moveTo>
                    <a:pt x="494233" y="9664"/>
                  </a:moveTo>
                  <a:lnTo>
                    <a:pt x="487959" y="12865"/>
                  </a:lnTo>
                  <a:lnTo>
                    <a:pt x="481939" y="16649"/>
                  </a:lnTo>
                  <a:lnTo>
                    <a:pt x="476504" y="21132"/>
                  </a:lnTo>
                  <a:lnTo>
                    <a:pt x="471944" y="26454"/>
                  </a:lnTo>
                  <a:lnTo>
                    <a:pt x="482155" y="29972"/>
                  </a:lnTo>
                  <a:lnTo>
                    <a:pt x="489407" y="27533"/>
                  </a:lnTo>
                  <a:lnTo>
                    <a:pt x="493496" y="20370"/>
                  </a:lnTo>
                  <a:lnTo>
                    <a:pt x="494233" y="9664"/>
                  </a:lnTo>
                  <a:close/>
                </a:path>
              </a:pathLst>
            </a:custGeom>
            <a:solidFill>
              <a:srgbClr val="0F949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94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38602" y="2496512"/>
              <a:ext cx="118744" cy="289801"/>
            </a:xfrm>
            <a:prstGeom prst="rect">
              <a:avLst/>
            </a:prstGeom>
          </p:spPr>
        </p:pic>
        <p:pic>
          <p:nvPicPr>
            <p:cNvPr id="295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26794" y="1413559"/>
              <a:ext cx="1882101" cy="2273299"/>
            </a:xfrm>
            <a:prstGeom prst="rect">
              <a:avLst/>
            </a:prstGeom>
          </p:spPr>
        </p:pic>
        <p:pic>
          <p:nvPicPr>
            <p:cNvPr id="296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38742" y="2636035"/>
              <a:ext cx="1043840" cy="361251"/>
            </a:xfrm>
            <a:prstGeom prst="rect">
              <a:avLst/>
            </a:prstGeom>
          </p:spPr>
        </p:pic>
        <p:pic>
          <p:nvPicPr>
            <p:cNvPr id="297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7972" y="1433942"/>
              <a:ext cx="927480" cy="622960"/>
            </a:xfrm>
            <a:prstGeom prst="rect">
              <a:avLst/>
            </a:prstGeom>
          </p:spPr>
        </p:pic>
        <p:pic>
          <p:nvPicPr>
            <p:cNvPr id="298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34978" y="2027248"/>
              <a:ext cx="346731" cy="347349"/>
            </a:xfrm>
            <a:prstGeom prst="rect">
              <a:avLst/>
            </a:prstGeom>
          </p:spPr>
        </p:pic>
        <p:pic>
          <p:nvPicPr>
            <p:cNvPr id="299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87981" y="2080781"/>
              <a:ext cx="241274" cy="241465"/>
            </a:xfrm>
            <a:prstGeom prst="rect">
              <a:avLst/>
            </a:prstGeom>
          </p:spPr>
        </p:pic>
        <p:pic>
          <p:nvPicPr>
            <p:cNvPr id="300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68029" y="2572255"/>
              <a:ext cx="665492" cy="36144"/>
            </a:xfrm>
            <a:prstGeom prst="rect">
              <a:avLst/>
            </a:prstGeom>
          </p:spPr>
        </p:pic>
        <p:pic>
          <p:nvPicPr>
            <p:cNvPr id="301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26745" y="2118154"/>
              <a:ext cx="164014" cy="164726"/>
            </a:xfrm>
            <a:prstGeom prst="rect">
              <a:avLst/>
            </a:prstGeom>
          </p:spPr>
        </p:pic>
        <p:pic>
          <p:nvPicPr>
            <p:cNvPr id="302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895244" y="3012057"/>
              <a:ext cx="121843" cy="136740"/>
            </a:xfrm>
            <a:prstGeom prst="rect">
              <a:avLst/>
            </a:prstGeom>
          </p:spPr>
        </p:pic>
        <p:pic>
          <p:nvPicPr>
            <p:cNvPr id="303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91689" y="2866261"/>
              <a:ext cx="201460" cy="89522"/>
            </a:xfrm>
            <a:prstGeom prst="rect">
              <a:avLst/>
            </a:prstGeom>
          </p:spPr>
        </p:pic>
        <p:pic>
          <p:nvPicPr>
            <p:cNvPr id="304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85999" y="3012133"/>
              <a:ext cx="121894" cy="136728"/>
            </a:xfrm>
            <a:prstGeom prst="rect">
              <a:avLst/>
            </a:prstGeom>
          </p:spPr>
        </p:pic>
        <p:pic>
          <p:nvPicPr>
            <p:cNvPr id="305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26693" y="1537399"/>
              <a:ext cx="115775" cy="110871"/>
            </a:xfrm>
            <a:prstGeom prst="rect">
              <a:avLst/>
            </a:prstGeom>
          </p:spPr>
        </p:pic>
        <p:sp>
          <p:nvSpPr>
            <p:cNvPr id="306" name="object 47"/>
            <p:cNvSpPr/>
            <p:nvPr/>
          </p:nvSpPr>
          <p:spPr>
            <a:xfrm>
              <a:off x="2277351" y="2356978"/>
              <a:ext cx="643255" cy="201295"/>
            </a:xfrm>
            <a:custGeom>
              <a:avLst/>
              <a:gdLst/>
              <a:ahLst/>
              <a:cxnLst/>
              <a:rect l="l" t="t" r="r" b="b"/>
              <a:pathLst>
                <a:path w="643255" h="201295">
                  <a:moveTo>
                    <a:pt x="614934" y="196342"/>
                  </a:moveTo>
                  <a:lnTo>
                    <a:pt x="614921" y="187452"/>
                  </a:lnTo>
                  <a:lnTo>
                    <a:pt x="614349" y="170472"/>
                  </a:lnTo>
                  <a:lnTo>
                    <a:pt x="613803" y="59778"/>
                  </a:lnTo>
                  <a:lnTo>
                    <a:pt x="13563" y="59829"/>
                  </a:lnTo>
                  <a:lnTo>
                    <a:pt x="13931" y="36957"/>
                  </a:lnTo>
                  <a:lnTo>
                    <a:pt x="14478" y="18872"/>
                  </a:lnTo>
                  <a:lnTo>
                    <a:pt x="12661" y="6324"/>
                  </a:lnTo>
                  <a:lnTo>
                    <a:pt x="5969" y="12"/>
                  </a:lnTo>
                  <a:lnTo>
                    <a:pt x="1943" y="1041"/>
                  </a:lnTo>
                  <a:lnTo>
                    <a:pt x="254" y="2438"/>
                  </a:lnTo>
                  <a:lnTo>
                    <a:pt x="0" y="10934"/>
                  </a:lnTo>
                  <a:lnTo>
                    <a:pt x="254" y="33274"/>
                  </a:lnTo>
                  <a:lnTo>
                    <a:pt x="25" y="53098"/>
                  </a:lnTo>
                  <a:lnTo>
                    <a:pt x="304" y="62992"/>
                  </a:lnTo>
                  <a:lnTo>
                    <a:pt x="1435" y="72694"/>
                  </a:lnTo>
                  <a:lnTo>
                    <a:pt x="601040" y="72923"/>
                  </a:lnTo>
                  <a:lnTo>
                    <a:pt x="600710" y="188277"/>
                  </a:lnTo>
                  <a:lnTo>
                    <a:pt x="601218" y="197345"/>
                  </a:lnTo>
                  <a:lnTo>
                    <a:pt x="601154" y="199580"/>
                  </a:lnTo>
                  <a:lnTo>
                    <a:pt x="602475" y="199123"/>
                  </a:lnTo>
                  <a:lnTo>
                    <a:pt x="607148" y="200101"/>
                  </a:lnTo>
                  <a:lnTo>
                    <a:pt x="612863" y="199707"/>
                  </a:lnTo>
                  <a:lnTo>
                    <a:pt x="614934" y="196342"/>
                  </a:lnTo>
                  <a:close/>
                </a:path>
                <a:path w="643255" h="201295">
                  <a:moveTo>
                    <a:pt x="643051" y="94818"/>
                  </a:moveTo>
                  <a:lnTo>
                    <a:pt x="642747" y="55676"/>
                  </a:lnTo>
                  <a:lnTo>
                    <a:pt x="640943" y="31699"/>
                  </a:lnTo>
                  <a:lnTo>
                    <a:pt x="41554" y="31724"/>
                  </a:lnTo>
                  <a:lnTo>
                    <a:pt x="41516" y="26758"/>
                  </a:lnTo>
                  <a:lnTo>
                    <a:pt x="42176" y="15570"/>
                  </a:lnTo>
                  <a:lnTo>
                    <a:pt x="41224" y="2578"/>
                  </a:lnTo>
                  <a:lnTo>
                    <a:pt x="41313" y="330"/>
                  </a:lnTo>
                  <a:lnTo>
                    <a:pt x="39992" y="1028"/>
                  </a:lnTo>
                  <a:lnTo>
                    <a:pt x="35153" y="0"/>
                  </a:lnTo>
                  <a:lnTo>
                    <a:pt x="32512" y="711"/>
                  </a:lnTo>
                  <a:lnTo>
                    <a:pt x="30276" y="2197"/>
                  </a:lnTo>
                  <a:lnTo>
                    <a:pt x="28702" y="7188"/>
                  </a:lnTo>
                  <a:lnTo>
                    <a:pt x="28054" y="18415"/>
                  </a:lnTo>
                  <a:lnTo>
                    <a:pt x="28575" y="38303"/>
                  </a:lnTo>
                  <a:lnTo>
                    <a:pt x="28930" y="44754"/>
                  </a:lnTo>
                  <a:lnTo>
                    <a:pt x="629069" y="44881"/>
                  </a:lnTo>
                  <a:lnTo>
                    <a:pt x="629246" y="200088"/>
                  </a:lnTo>
                  <a:lnTo>
                    <a:pt x="638276" y="200710"/>
                  </a:lnTo>
                  <a:lnTo>
                    <a:pt x="642162" y="199275"/>
                  </a:lnTo>
                  <a:lnTo>
                    <a:pt x="642912" y="190106"/>
                  </a:lnTo>
                  <a:lnTo>
                    <a:pt x="642531" y="167538"/>
                  </a:lnTo>
                  <a:lnTo>
                    <a:pt x="643051" y="94818"/>
                  </a:lnTo>
                  <a:close/>
                </a:path>
              </a:pathLst>
            </a:custGeom>
            <a:solidFill>
              <a:srgbClr val="117B8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07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06318" y="1514933"/>
              <a:ext cx="156669" cy="156234"/>
            </a:xfrm>
            <a:prstGeom prst="rect">
              <a:avLst/>
            </a:prstGeom>
          </p:spPr>
        </p:pic>
        <p:pic>
          <p:nvPicPr>
            <p:cNvPr id="308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880387" y="1633116"/>
              <a:ext cx="210184" cy="91059"/>
            </a:xfrm>
            <a:prstGeom prst="rect">
              <a:avLst/>
            </a:prstGeom>
          </p:spPr>
        </p:pic>
        <p:pic>
          <p:nvPicPr>
            <p:cNvPr id="309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20225" y="3570501"/>
              <a:ext cx="76847" cy="89458"/>
            </a:xfrm>
            <a:prstGeom prst="rect">
              <a:avLst/>
            </a:prstGeom>
          </p:spPr>
        </p:pic>
        <p:pic>
          <p:nvPicPr>
            <p:cNvPr id="310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42528" y="3570640"/>
              <a:ext cx="76784" cy="89344"/>
            </a:xfrm>
            <a:prstGeom prst="rect">
              <a:avLst/>
            </a:prstGeom>
          </p:spPr>
        </p:pic>
        <p:pic>
          <p:nvPicPr>
            <p:cNvPr id="311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52943" y="3570526"/>
              <a:ext cx="77038" cy="89331"/>
            </a:xfrm>
            <a:prstGeom prst="rect">
              <a:avLst/>
            </a:prstGeom>
          </p:spPr>
        </p:pic>
        <p:pic>
          <p:nvPicPr>
            <p:cNvPr id="312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619362" y="2030448"/>
              <a:ext cx="106781" cy="168842"/>
            </a:xfrm>
            <a:prstGeom prst="rect">
              <a:avLst/>
            </a:prstGeom>
          </p:spPr>
        </p:pic>
        <p:sp>
          <p:nvSpPr>
            <p:cNvPr id="313" name="object 54"/>
            <p:cNvSpPr/>
            <p:nvPr/>
          </p:nvSpPr>
          <p:spPr>
            <a:xfrm>
              <a:off x="2277567" y="2436442"/>
              <a:ext cx="321945" cy="120650"/>
            </a:xfrm>
            <a:custGeom>
              <a:avLst/>
              <a:gdLst/>
              <a:ahLst/>
              <a:cxnLst/>
              <a:rect l="l" t="t" r="r" b="b"/>
              <a:pathLst>
                <a:path w="321944" h="120650">
                  <a:moveTo>
                    <a:pt x="320802" y="41046"/>
                  </a:moveTo>
                  <a:lnTo>
                    <a:pt x="320497" y="27978"/>
                  </a:lnTo>
                  <a:lnTo>
                    <a:pt x="28524" y="28054"/>
                  </a:lnTo>
                  <a:lnTo>
                    <a:pt x="27787" y="120192"/>
                  </a:lnTo>
                  <a:lnTo>
                    <a:pt x="41275" y="120586"/>
                  </a:lnTo>
                  <a:lnTo>
                    <a:pt x="41300" y="41706"/>
                  </a:lnTo>
                  <a:lnTo>
                    <a:pt x="320802" y="41046"/>
                  </a:lnTo>
                  <a:close/>
                </a:path>
                <a:path w="321944" h="120650">
                  <a:moveTo>
                    <a:pt x="321551" y="12484"/>
                  </a:moveTo>
                  <a:lnTo>
                    <a:pt x="321246" y="0"/>
                  </a:lnTo>
                  <a:lnTo>
                    <a:pt x="12" y="0"/>
                  </a:lnTo>
                  <a:lnTo>
                    <a:pt x="63" y="18021"/>
                  </a:lnTo>
                  <a:lnTo>
                    <a:pt x="0" y="120205"/>
                  </a:lnTo>
                  <a:lnTo>
                    <a:pt x="11595" y="120230"/>
                  </a:lnTo>
                  <a:lnTo>
                    <a:pt x="13373" y="12966"/>
                  </a:lnTo>
                  <a:lnTo>
                    <a:pt x="312547" y="13258"/>
                  </a:lnTo>
                  <a:lnTo>
                    <a:pt x="321551" y="12484"/>
                  </a:lnTo>
                  <a:close/>
                </a:path>
              </a:pathLst>
            </a:custGeom>
            <a:solidFill>
              <a:srgbClr val="117B8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14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35592" y="2215830"/>
              <a:ext cx="165620" cy="165163"/>
            </a:xfrm>
            <a:prstGeom prst="rect">
              <a:avLst/>
            </a:prstGeom>
          </p:spPr>
        </p:pic>
        <p:sp>
          <p:nvSpPr>
            <p:cNvPr id="315" name="object 56"/>
            <p:cNvSpPr/>
            <p:nvPr/>
          </p:nvSpPr>
          <p:spPr>
            <a:xfrm>
              <a:off x="2657602" y="2237725"/>
              <a:ext cx="121920" cy="120650"/>
            </a:xfrm>
            <a:custGeom>
              <a:avLst/>
              <a:gdLst/>
              <a:ahLst/>
              <a:cxnLst/>
              <a:rect l="l" t="t" r="r" b="b"/>
              <a:pathLst>
                <a:path w="121919" h="120650">
                  <a:moveTo>
                    <a:pt x="121564" y="1270"/>
                  </a:moveTo>
                  <a:lnTo>
                    <a:pt x="45770" y="1270"/>
                  </a:lnTo>
                  <a:lnTo>
                    <a:pt x="4577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2" y="120650"/>
                  </a:lnTo>
                  <a:lnTo>
                    <a:pt x="121564" y="120650"/>
                  </a:lnTo>
                  <a:lnTo>
                    <a:pt x="121564" y="1270"/>
                  </a:lnTo>
                  <a:close/>
                </a:path>
              </a:pathLst>
            </a:custGeom>
            <a:solidFill>
              <a:srgbClr val="B199C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16" name="object 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45601" y="2137512"/>
              <a:ext cx="78948" cy="78968"/>
            </a:xfrm>
            <a:prstGeom prst="rect">
              <a:avLst/>
            </a:prstGeom>
          </p:spPr>
        </p:pic>
        <p:sp>
          <p:nvSpPr>
            <p:cNvPr id="317" name="object 58"/>
            <p:cNvSpPr/>
            <p:nvPr/>
          </p:nvSpPr>
          <p:spPr>
            <a:xfrm>
              <a:off x="1256499" y="3162501"/>
              <a:ext cx="102870" cy="17780"/>
            </a:xfrm>
            <a:custGeom>
              <a:avLst/>
              <a:gdLst/>
              <a:ahLst/>
              <a:cxnLst/>
              <a:rect l="l" t="t" r="r" b="b"/>
              <a:pathLst>
                <a:path w="102869" h="17779">
                  <a:moveTo>
                    <a:pt x="102247" y="1270"/>
                  </a:moveTo>
                  <a:lnTo>
                    <a:pt x="99428" y="1270"/>
                  </a:lnTo>
                  <a:lnTo>
                    <a:pt x="99428" y="0"/>
                  </a:lnTo>
                  <a:lnTo>
                    <a:pt x="698" y="0"/>
                  </a:lnTo>
                  <a:lnTo>
                    <a:pt x="698" y="1270"/>
                  </a:lnTo>
                  <a:lnTo>
                    <a:pt x="571" y="1270"/>
                  </a:lnTo>
                  <a:lnTo>
                    <a:pt x="571" y="381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100469" y="17780"/>
                  </a:lnTo>
                  <a:lnTo>
                    <a:pt x="100469" y="3810"/>
                  </a:lnTo>
                  <a:lnTo>
                    <a:pt x="102247" y="3810"/>
                  </a:lnTo>
                  <a:lnTo>
                    <a:pt x="102247" y="1270"/>
                  </a:lnTo>
                  <a:close/>
                </a:path>
              </a:pathLst>
            </a:custGeom>
            <a:solidFill>
              <a:srgbClr val="117B8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18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520962" y="1806928"/>
              <a:ext cx="120319" cy="200634"/>
            </a:xfrm>
            <a:prstGeom prst="rect">
              <a:avLst/>
            </a:prstGeom>
          </p:spPr>
        </p:pic>
        <p:sp>
          <p:nvSpPr>
            <p:cNvPr id="319" name="object 60"/>
            <p:cNvSpPr/>
            <p:nvPr/>
          </p:nvSpPr>
          <p:spPr>
            <a:xfrm>
              <a:off x="2669602" y="2101279"/>
              <a:ext cx="36830" cy="55244"/>
            </a:xfrm>
            <a:custGeom>
              <a:avLst/>
              <a:gdLst/>
              <a:ahLst/>
              <a:cxnLst/>
              <a:rect l="l" t="t" r="r" b="b"/>
              <a:pathLst>
                <a:path w="36830" h="55245">
                  <a:moveTo>
                    <a:pt x="10629" y="0"/>
                  </a:moveTo>
                  <a:lnTo>
                    <a:pt x="1156" y="4117"/>
                  </a:lnTo>
                  <a:lnTo>
                    <a:pt x="5041" y="15646"/>
                  </a:lnTo>
                  <a:lnTo>
                    <a:pt x="9867" y="23228"/>
                  </a:lnTo>
                  <a:lnTo>
                    <a:pt x="12204" y="27635"/>
                  </a:lnTo>
                  <a:lnTo>
                    <a:pt x="15392" y="34605"/>
                  </a:lnTo>
                  <a:lnTo>
                    <a:pt x="18769" y="42332"/>
                  </a:lnTo>
                  <a:lnTo>
                    <a:pt x="22800" y="49473"/>
                  </a:lnTo>
                  <a:lnTo>
                    <a:pt x="27952" y="54686"/>
                  </a:lnTo>
                  <a:lnTo>
                    <a:pt x="36664" y="50901"/>
                  </a:lnTo>
                  <a:lnTo>
                    <a:pt x="32729" y="40474"/>
                  </a:lnTo>
                  <a:lnTo>
                    <a:pt x="25676" y="24950"/>
                  </a:lnTo>
                  <a:lnTo>
                    <a:pt x="17608" y="9676"/>
                  </a:lnTo>
                  <a:lnTo>
                    <a:pt x="10629" y="0"/>
                  </a:lnTo>
                  <a:close/>
                </a:path>
                <a:path w="36830" h="55245">
                  <a:moveTo>
                    <a:pt x="0" y="685"/>
                  </a:moveTo>
                  <a:lnTo>
                    <a:pt x="520" y="4394"/>
                  </a:lnTo>
                  <a:lnTo>
                    <a:pt x="1156" y="4117"/>
                  </a:lnTo>
                  <a:lnTo>
                    <a:pt x="0" y="6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20" name="object 61"/>
            <p:cNvSpPr/>
            <p:nvPr/>
          </p:nvSpPr>
          <p:spPr>
            <a:xfrm>
              <a:off x="1297355" y="3696421"/>
              <a:ext cx="1210310" cy="407670"/>
            </a:xfrm>
            <a:custGeom>
              <a:avLst/>
              <a:gdLst/>
              <a:ahLst/>
              <a:cxnLst/>
              <a:rect l="l" t="t" r="r" b="b"/>
              <a:pathLst>
                <a:path w="1210310" h="407670">
                  <a:moveTo>
                    <a:pt x="517664" y="63"/>
                  </a:moveTo>
                  <a:lnTo>
                    <a:pt x="463423" y="63"/>
                  </a:lnTo>
                  <a:lnTo>
                    <a:pt x="463423" y="388708"/>
                  </a:lnTo>
                  <a:lnTo>
                    <a:pt x="54813" y="388975"/>
                  </a:lnTo>
                  <a:lnTo>
                    <a:pt x="54356" y="161772"/>
                  </a:lnTo>
                  <a:lnTo>
                    <a:pt x="106324" y="145872"/>
                  </a:lnTo>
                  <a:lnTo>
                    <a:pt x="150304" y="144056"/>
                  </a:lnTo>
                  <a:lnTo>
                    <a:pt x="194627" y="151396"/>
                  </a:lnTo>
                  <a:lnTo>
                    <a:pt x="247611" y="162953"/>
                  </a:lnTo>
                  <a:lnTo>
                    <a:pt x="253225" y="156552"/>
                  </a:lnTo>
                  <a:lnTo>
                    <a:pt x="258533" y="150215"/>
                  </a:lnTo>
                  <a:lnTo>
                    <a:pt x="265645" y="145516"/>
                  </a:lnTo>
                  <a:lnTo>
                    <a:pt x="276567" y="144056"/>
                  </a:lnTo>
                  <a:lnTo>
                    <a:pt x="287324" y="146519"/>
                  </a:lnTo>
                  <a:lnTo>
                    <a:pt x="294284" y="152311"/>
                  </a:lnTo>
                  <a:lnTo>
                    <a:pt x="298234" y="160921"/>
                  </a:lnTo>
                  <a:lnTo>
                    <a:pt x="299885" y="171881"/>
                  </a:lnTo>
                  <a:lnTo>
                    <a:pt x="250278" y="164287"/>
                  </a:lnTo>
                  <a:lnTo>
                    <a:pt x="257568" y="186283"/>
                  </a:lnTo>
                  <a:lnTo>
                    <a:pt x="272542" y="194106"/>
                  </a:lnTo>
                  <a:lnTo>
                    <a:pt x="288556" y="188988"/>
                  </a:lnTo>
                  <a:lnTo>
                    <a:pt x="298945" y="172161"/>
                  </a:lnTo>
                  <a:lnTo>
                    <a:pt x="323850" y="174256"/>
                  </a:lnTo>
                  <a:lnTo>
                    <a:pt x="323507" y="172161"/>
                  </a:lnTo>
                  <a:lnTo>
                    <a:pt x="323456" y="171881"/>
                  </a:lnTo>
                  <a:lnTo>
                    <a:pt x="321652" y="160921"/>
                  </a:lnTo>
                  <a:lnTo>
                    <a:pt x="321081" y="149402"/>
                  </a:lnTo>
                  <a:lnTo>
                    <a:pt x="322059" y="144056"/>
                  </a:lnTo>
                  <a:lnTo>
                    <a:pt x="323113" y="138226"/>
                  </a:lnTo>
                  <a:lnTo>
                    <a:pt x="328752" y="126263"/>
                  </a:lnTo>
                  <a:lnTo>
                    <a:pt x="352577" y="107353"/>
                  </a:lnTo>
                  <a:lnTo>
                    <a:pt x="383705" y="105562"/>
                  </a:lnTo>
                  <a:lnTo>
                    <a:pt x="410133" y="123659"/>
                  </a:lnTo>
                  <a:lnTo>
                    <a:pt x="419912" y="164439"/>
                  </a:lnTo>
                  <a:lnTo>
                    <a:pt x="463080" y="145326"/>
                  </a:lnTo>
                  <a:lnTo>
                    <a:pt x="463423" y="388708"/>
                  </a:lnTo>
                  <a:lnTo>
                    <a:pt x="463423" y="63"/>
                  </a:lnTo>
                  <a:lnTo>
                    <a:pt x="0" y="63"/>
                  </a:lnTo>
                  <a:lnTo>
                    <a:pt x="25" y="406933"/>
                  </a:lnTo>
                  <a:lnTo>
                    <a:pt x="11214" y="407466"/>
                  </a:lnTo>
                  <a:lnTo>
                    <a:pt x="504418" y="407390"/>
                  </a:lnTo>
                  <a:lnTo>
                    <a:pt x="517537" y="407314"/>
                  </a:lnTo>
                  <a:lnTo>
                    <a:pt x="517550" y="388975"/>
                  </a:lnTo>
                  <a:lnTo>
                    <a:pt x="517626" y="145326"/>
                  </a:lnTo>
                  <a:lnTo>
                    <a:pt x="517639" y="105562"/>
                  </a:lnTo>
                  <a:lnTo>
                    <a:pt x="517664" y="63"/>
                  </a:lnTo>
                  <a:close/>
                </a:path>
                <a:path w="1210310" h="407670">
                  <a:moveTo>
                    <a:pt x="1209890" y="317"/>
                  </a:moveTo>
                  <a:lnTo>
                    <a:pt x="1155611" y="292"/>
                  </a:lnTo>
                  <a:lnTo>
                    <a:pt x="1155611" y="388937"/>
                  </a:lnTo>
                  <a:lnTo>
                    <a:pt x="746975" y="388962"/>
                  </a:lnTo>
                  <a:lnTo>
                    <a:pt x="746518" y="162026"/>
                  </a:lnTo>
                  <a:lnTo>
                    <a:pt x="802538" y="144741"/>
                  </a:lnTo>
                  <a:lnTo>
                    <a:pt x="846074" y="144221"/>
                  </a:lnTo>
                  <a:lnTo>
                    <a:pt x="889038" y="152869"/>
                  </a:lnTo>
                  <a:lnTo>
                    <a:pt x="943356" y="163068"/>
                  </a:lnTo>
                  <a:lnTo>
                    <a:pt x="954189" y="147612"/>
                  </a:lnTo>
                  <a:lnTo>
                    <a:pt x="967155" y="144221"/>
                  </a:lnTo>
                  <a:lnTo>
                    <a:pt x="969733" y="143548"/>
                  </a:lnTo>
                  <a:lnTo>
                    <a:pt x="984250" y="151447"/>
                  </a:lnTo>
                  <a:lnTo>
                    <a:pt x="991984" y="171881"/>
                  </a:lnTo>
                  <a:lnTo>
                    <a:pt x="942352" y="164261"/>
                  </a:lnTo>
                  <a:lnTo>
                    <a:pt x="943698" y="175806"/>
                  </a:lnTo>
                  <a:lnTo>
                    <a:pt x="947280" y="184378"/>
                  </a:lnTo>
                  <a:lnTo>
                    <a:pt x="953643" y="190080"/>
                  </a:lnTo>
                  <a:lnTo>
                    <a:pt x="963345" y="193040"/>
                  </a:lnTo>
                  <a:lnTo>
                    <a:pt x="975080" y="192709"/>
                  </a:lnTo>
                  <a:lnTo>
                    <a:pt x="982929" y="188455"/>
                  </a:lnTo>
                  <a:lnTo>
                    <a:pt x="987882" y="181229"/>
                  </a:lnTo>
                  <a:lnTo>
                    <a:pt x="990993" y="171996"/>
                  </a:lnTo>
                  <a:lnTo>
                    <a:pt x="1015885" y="174358"/>
                  </a:lnTo>
                  <a:lnTo>
                    <a:pt x="1015949" y="171996"/>
                  </a:lnTo>
                  <a:lnTo>
                    <a:pt x="1016698" y="143548"/>
                  </a:lnTo>
                  <a:lnTo>
                    <a:pt x="1016901" y="135902"/>
                  </a:lnTo>
                  <a:lnTo>
                    <a:pt x="1033830" y="112395"/>
                  </a:lnTo>
                  <a:lnTo>
                    <a:pt x="1059230" y="103657"/>
                  </a:lnTo>
                  <a:lnTo>
                    <a:pt x="1085646" y="109524"/>
                  </a:lnTo>
                  <a:lnTo>
                    <a:pt x="1105662" y="129819"/>
                  </a:lnTo>
                  <a:lnTo>
                    <a:pt x="1111821" y="164376"/>
                  </a:lnTo>
                  <a:lnTo>
                    <a:pt x="1123607" y="160807"/>
                  </a:lnTo>
                  <a:lnTo>
                    <a:pt x="1134643" y="155841"/>
                  </a:lnTo>
                  <a:lnTo>
                    <a:pt x="1154811" y="145059"/>
                  </a:lnTo>
                  <a:lnTo>
                    <a:pt x="1155611" y="388937"/>
                  </a:lnTo>
                  <a:lnTo>
                    <a:pt x="1155611" y="292"/>
                  </a:lnTo>
                  <a:lnTo>
                    <a:pt x="693254" y="0"/>
                  </a:lnTo>
                  <a:lnTo>
                    <a:pt x="692073" y="406222"/>
                  </a:lnTo>
                  <a:lnTo>
                    <a:pt x="1209865" y="407377"/>
                  </a:lnTo>
                  <a:lnTo>
                    <a:pt x="1209865" y="388962"/>
                  </a:lnTo>
                  <a:lnTo>
                    <a:pt x="1209890" y="145059"/>
                  </a:lnTo>
                  <a:lnTo>
                    <a:pt x="1209890" y="103657"/>
                  </a:lnTo>
                  <a:lnTo>
                    <a:pt x="1209890" y="317"/>
                  </a:lnTo>
                  <a:close/>
                </a:path>
              </a:pathLst>
            </a:custGeom>
            <a:solidFill>
              <a:srgbClr val="44C0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21" name="object 62"/>
            <p:cNvSpPr/>
            <p:nvPr/>
          </p:nvSpPr>
          <p:spPr>
            <a:xfrm>
              <a:off x="2668268" y="3696449"/>
              <a:ext cx="517525" cy="407670"/>
            </a:xfrm>
            <a:custGeom>
              <a:avLst/>
              <a:gdLst/>
              <a:ahLst/>
              <a:cxnLst/>
              <a:rect l="l" t="t" r="r" b="b"/>
              <a:pathLst>
                <a:path w="517525" h="407670">
                  <a:moveTo>
                    <a:pt x="0" y="0"/>
                  </a:moveTo>
                  <a:lnTo>
                    <a:pt x="38" y="407263"/>
                  </a:lnTo>
                  <a:lnTo>
                    <a:pt x="11963" y="407365"/>
                  </a:lnTo>
                  <a:lnTo>
                    <a:pt x="517499" y="407289"/>
                  </a:lnTo>
                  <a:lnTo>
                    <a:pt x="517496" y="388962"/>
                  </a:lnTo>
                  <a:lnTo>
                    <a:pt x="54444" y="388962"/>
                  </a:lnTo>
                  <a:lnTo>
                    <a:pt x="54775" y="161086"/>
                  </a:lnTo>
                  <a:lnTo>
                    <a:pt x="109198" y="145641"/>
                  </a:lnTo>
                  <a:lnTo>
                    <a:pt x="151514" y="144235"/>
                  </a:lnTo>
                  <a:lnTo>
                    <a:pt x="324529" y="144235"/>
                  </a:lnTo>
                  <a:lnTo>
                    <a:pt x="324746" y="136436"/>
                  </a:lnTo>
                  <a:lnTo>
                    <a:pt x="341215" y="112887"/>
                  </a:lnTo>
                  <a:lnTo>
                    <a:pt x="366044" y="103427"/>
                  </a:lnTo>
                  <a:lnTo>
                    <a:pt x="517452" y="103427"/>
                  </a:lnTo>
                  <a:lnTo>
                    <a:pt x="517436" y="101"/>
                  </a:lnTo>
                  <a:lnTo>
                    <a:pt x="0" y="0"/>
                  </a:lnTo>
                  <a:close/>
                </a:path>
                <a:path w="517525" h="407670">
                  <a:moveTo>
                    <a:pt x="517458" y="145300"/>
                  </a:moveTo>
                  <a:lnTo>
                    <a:pt x="463423" y="145300"/>
                  </a:lnTo>
                  <a:lnTo>
                    <a:pt x="463054" y="388912"/>
                  </a:lnTo>
                  <a:lnTo>
                    <a:pt x="54444" y="388962"/>
                  </a:lnTo>
                  <a:lnTo>
                    <a:pt x="517496" y="388962"/>
                  </a:lnTo>
                  <a:lnTo>
                    <a:pt x="517458" y="145300"/>
                  </a:lnTo>
                  <a:close/>
                </a:path>
                <a:path w="517525" h="407670">
                  <a:moveTo>
                    <a:pt x="324527" y="144310"/>
                  </a:moveTo>
                  <a:lnTo>
                    <a:pt x="279984" y="144310"/>
                  </a:lnTo>
                  <a:lnTo>
                    <a:pt x="288482" y="147137"/>
                  </a:lnTo>
                  <a:lnTo>
                    <a:pt x="293676" y="151752"/>
                  </a:lnTo>
                  <a:lnTo>
                    <a:pt x="296805" y="157415"/>
                  </a:lnTo>
                  <a:lnTo>
                    <a:pt x="299110" y="163385"/>
                  </a:lnTo>
                  <a:lnTo>
                    <a:pt x="299935" y="165595"/>
                  </a:lnTo>
                  <a:lnTo>
                    <a:pt x="323710" y="173609"/>
                  </a:lnTo>
                  <a:lnTo>
                    <a:pt x="324527" y="144310"/>
                  </a:lnTo>
                  <a:close/>
                </a:path>
                <a:path w="517525" h="407670">
                  <a:moveTo>
                    <a:pt x="517452" y="103427"/>
                  </a:moveTo>
                  <a:lnTo>
                    <a:pt x="366044" y="103427"/>
                  </a:lnTo>
                  <a:lnTo>
                    <a:pt x="392163" y="108524"/>
                  </a:lnTo>
                  <a:lnTo>
                    <a:pt x="412501" y="128647"/>
                  </a:lnTo>
                  <a:lnTo>
                    <a:pt x="419989" y="164261"/>
                  </a:lnTo>
                  <a:lnTo>
                    <a:pt x="432778" y="160082"/>
                  </a:lnTo>
                  <a:lnTo>
                    <a:pt x="443177" y="155271"/>
                  </a:lnTo>
                  <a:lnTo>
                    <a:pt x="452841" y="150215"/>
                  </a:lnTo>
                  <a:lnTo>
                    <a:pt x="463423" y="145300"/>
                  </a:lnTo>
                  <a:lnTo>
                    <a:pt x="517458" y="145300"/>
                  </a:lnTo>
                  <a:lnTo>
                    <a:pt x="517452" y="103427"/>
                  </a:lnTo>
                  <a:close/>
                </a:path>
                <a:path w="517525" h="407670">
                  <a:moveTo>
                    <a:pt x="324529" y="144235"/>
                  </a:moveTo>
                  <a:lnTo>
                    <a:pt x="151514" y="144235"/>
                  </a:lnTo>
                  <a:lnTo>
                    <a:pt x="193853" y="151708"/>
                  </a:lnTo>
                  <a:lnTo>
                    <a:pt x="248348" y="162902"/>
                  </a:lnTo>
                  <a:lnTo>
                    <a:pt x="253895" y="155634"/>
                  </a:lnTo>
                  <a:lnTo>
                    <a:pt x="259746" y="148934"/>
                  </a:lnTo>
                  <a:lnTo>
                    <a:pt x="267808" y="144570"/>
                  </a:lnTo>
                  <a:lnTo>
                    <a:pt x="279984" y="144310"/>
                  </a:lnTo>
                  <a:lnTo>
                    <a:pt x="324527" y="144310"/>
                  </a:lnTo>
                  <a:close/>
                </a:path>
              </a:pathLst>
            </a:custGeom>
            <a:solidFill>
              <a:srgbClr val="EDF6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22" name="object 63"/>
            <p:cNvSpPr/>
            <p:nvPr/>
          </p:nvSpPr>
          <p:spPr>
            <a:xfrm>
              <a:off x="2722713" y="3799877"/>
              <a:ext cx="409575" cy="285750"/>
            </a:xfrm>
            <a:custGeom>
              <a:avLst/>
              <a:gdLst/>
              <a:ahLst/>
              <a:cxnLst/>
              <a:rect l="l" t="t" r="r" b="b"/>
              <a:pathLst>
                <a:path w="409575" h="285750">
                  <a:moveTo>
                    <a:pt x="97069" y="40808"/>
                  </a:moveTo>
                  <a:lnTo>
                    <a:pt x="54754" y="42214"/>
                  </a:lnTo>
                  <a:lnTo>
                    <a:pt x="330" y="57659"/>
                  </a:lnTo>
                  <a:lnTo>
                    <a:pt x="0" y="285535"/>
                  </a:lnTo>
                  <a:lnTo>
                    <a:pt x="408609" y="285484"/>
                  </a:lnTo>
                  <a:lnTo>
                    <a:pt x="408770" y="179149"/>
                  </a:lnTo>
                  <a:lnTo>
                    <a:pt x="293639" y="179149"/>
                  </a:lnTo>
                  <a:lnTo>
                    <a:pt x="282139" y="176458"/>
                  </a:lnTo>
                  <a:lnTo>
                    <a:pt x="275615" y="166308"/>
                  </a:lnTo>
                  <a:lnTo>
                    <a:pt x="278888" y="152214"/>
                  </a:lnTo>
                  <a:lnTo>
                    <a:pt x="289782" y="146397"/>
                  </a:lnTo>
                  <a:lnTo>
                    <a:pt x="408820" y="146397"/>
                  </a:lnTo>
                  <a:lnTo>
                    <a:pt x="408890" y="99831"/>
                  </a:lnTo>
                  <a:lnTo>
                    <a:pt x="318673" y="99831"/>
                  </a:lnTo>
                  <a:lnTo>
                    <a:pt x="290869" y="93775"/>
                  </a:lnTo>
                  <a:lnTo>
                    <a:pt x="287822" y="90119"/>
                  </a:lnTo>
                  <a:lnTo>
                    <a:pt x="217844" y="90119"/>
                  </a:lnTo>
                  <a:lnTo>
                    <a:pt x="202730" y="81762"/>
                  </a:lnTo>
                  <a:lnTo>
                    <a:pt x="195745" y="60986"/>
                  </a:lnTo>
                  <a:lnTo>
                    <a:pt x="245049" y="60986"/>
                  </a:lnTo>
                  <a:lnTo>
                    <a:pt x="244479" y="59475"/>
                  </a:lnTo>
                  <a:lnTo>
                    <a:pt x="193903" y="59475"/>
                  </a:lnTo>
                  <a:lnTo>
                    <a:pt x="139408" y="48281"/>
                  </a:lnTo>
                  <a:lnTo>
                    <a:pt x="97069" y="40808"/>
                  </a:lnTo>
                  <a:close/>
                </a:path>
                <a:path w="409575" h="285750">
                  <a:moveTo>
                    <a:pt x="408820" y="146397"/>
                  </a:moveTo>
                  <a:lnTo>
                    <a:pt x="289782" y="146397"/>
                  </a:lnTo>
                  <a:lnTo>
                    <a:pt x="301704" y="149120"/>
                  </a:lnTo>
                  <a:lnTo>
                    <a:pt x="308063" y="160643"/>
                  </a:lnTo>
                  <a:lnTo>
                    <a:pt x="304240" y="174003"/>
                  </a:lnTo>
                  <a:lnTo>
                    <a:pt x="293639" y="179149"/>
                  </a:lnTo>
                  <a:lnTo>
                    <a:pt x="408770" y="179149"/>
                  </a:lnTo>
                  <a:lnTo>
                    <a:pt x="408820" y="146397"/>
                  </a:lnTo>
                  <a:close/>
                </a:path>
                <a:path w="409575" h="285750">
                  <a:moveTo>
                    <a:pt x="408945" y="63298"/>
                  </a:moveTo>
                  <a:lnTo>
                    <a:pt x="363169" y="63298"/>
                  </a:lnTo>
                  <a:lnTo>
                    <a:pt x="346055" y="89726"/>
                  </a:lnTo>
                  <a:lnTo>
                    <a:pt x="318673" y="99831"/>
                  </a:lnTo>
                  <a:lnTo>
                    <a:pt x="408890" y="99831"/>
                  </a:lnTo>
                  <a:lnTo>
                    <a:pt x="408945" y="63298"/>
                  </a:lnTo>
                  <a:close/>
                </a:path>
                <a:path w="409575" h="285750">
                  <a:moveTo>
                    <a:pt x="245049" y="60986"/>
                  </a:moveTo>
                  <a:lnTo>
                    <a:pt x="195745" y="60986"/>
                  </a:lnTo>
                  <a:lnTo>
                    <a:pt x="244259" y="68759"/>
                  </a:lnTo>
                  <a:lnTo>
                    <a:pt x="234037" y="85852"/>
                  </a:lnTo>
                  <a:lnTo>
                    <a:pt x="217844" y="90119"/>
                  </a:lnTo>
                  <a:lnTo>
                    <a:pt x="287822" y="90119"/>
                  </a:lnTo>
                  <a:lnTo>
                    <a:pt x="272491" y="71718"/>
                  </a:lnTo>
                  <a:lnTo>
                    <a:pt x="298293" y="71444"/>
                  </a:lnTo>
                  <a:lnTo>
                    <a:pt x="316975" y="70181"/>
                  </a:lnTo>
                  <a:lnTo>
                    <a:pt x="269265" y="70181"/>
                  </a:lnTo>
                  <a:lnTo>
                    <a:pt x="245490" y="62168"/>
                  </a:lnTo>
                  <a:lnTo>
                    <a:pt x="245049" y="60986"/>
                  </a:lnTo>
                  <a:close/>
                </a:path>
                <a:path w="409575" h="285750">
                  <a:moveTo>
                    <a:pt x="311599" y="0"/>
                  </a:moveTo>
                  <a:lnTo>
                    <a:pt x="286770" y="9459"/>
                  </a:lnTo>
                  <a:lnTo>
                    <a:pt x="270302" y="33009"/>
                  </a:lnTo>
                  <a:lnTo>
                    <a:pt x="269265" y="70181"/>
                  </a:lnTo>
                  <a:lnTo>
                    <a:pt x="316975" y="70181"/>
                  </a:lnTo>
                  <a:lnTo>
                    <a:pt x="318973" y="70046"/>
                  </a:lnTo>
                  <a:lnTo>
                    <a:pt x="339081" y="67380"/>
                  </a:lnTo>
                  <a:lnTo>
                    <a:pt x="363169" y="63298"/>
                  </a:lnTo>
                  <a:lnTo>
                    <a:pt x="408945" y="63298"/>
                  </a:lnTo>
                  <a:lnTo>
                    <a:pt x="408949" y="60834"/>
                  </a:lnTo>
                  <a:lnTo>
                    <a:pt x="365544" y="60834"/>
                  </a:lnTo>
                  <a:lnTo>
                    <a:pt x="358056" y="25219"/>
                  </a:lnTo>
                  <a:lnTo>
                    <a:pt x="337718" y="5097"/>
                  </a:lnTo>
                  <a:lnTo>
                    <a:pt x="311599" y="0"/>
                  </a:lnTo>
                  <a:close/>
                </a:path>
                <a:path w="409575" h="285750">
                  <a:moveTo>
                    <a:pt x="408978" y="41873"/>
                  </a:moveTo>
                  <a:lnTo>
                    <a:pt x="398396" y="46788"/>
                  </a:lnTo>
                  <a:lnTo>
                    <a:pt x="388732" y="51844"/>
                  </a:lnTo>
                  <a:lnTo>
                    <a:pt x="378333" y="56655"/>
                  </a:lnTo>
                  <a:lnTo>
                    <a:pt x="365544" y="60834"/>
                  </a:lnTo>
                  <a:lnTo>
                    <a:pt x="408949" y="60834"/>
                  </a:lnTo>
                  <a:lnTo>
                    <a:pt x="408978" y="41873"/>
                  </a:lnTo>
                  <a:close/>
                </a:path>
                <a:path w="409575" h="285750">
                  <a:moveTo>
                    <a:pt x="225539" y="40882"/>
                  </a:moveTo>
                  <a:lnTo>
                    <a:pt x="213363" y="41143"/>
                  </a:lnTo>
                  <a:lnTo>
                    <a:pt x="205301" y="45507"/>
                  </a:lnTo>
                  <a:lnTo>
                    <a:pt x="199450" y="52207"/>
                  </a:lnTo>
                  <a:lnTo>
                    <a:pt x="193903" y="59475"/>
                  </a:lnTo>
                  <a:lnTo>
                    <a:pt x="244479" y="59475"/>
                  </a:lnTo>
                  <a:lnTo>
                    <a:pt x="242361" y="53988"/>
                  </a:lnTo>
                  <a:lnTo>
                    <a:pt x="239231" y="48325"/>
                  </a:lnTo>
                  <a:lnTo>
                    <a:pt x="234037" y="43709"/>
                  </a:lnTo>
                  <a:lnTo>
                    <a:pt x="225539" y="40882"/>
                  </a:lnTo>
                  <a:close/>
                </a:path>
              </a:pathLst>
            </a:custGeom>
            <a:solidFill>
              <a:srgbClr val="614F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23" name="object 64"/>
            <p:cNvSpPr/>
            <p:nvPr/>
          </p:nvSpPr>
          <p:spPr>
            <a:xfrm>
              <a:off x="1351723" y="3801972"/>
              <a:ext cx="409575" cy="283845"/>
            </a:xfrm>
            <a:custGeom>
              <a:avLst/>
              <a:gdLst/>
              <a:ahLst/>
              <a:cxnLst/>
              <a:rect l="l" t="t" r="r" b="b"/>
              <a:pathLst>
                <a:path w="409575" h="283845">
                  <a:moveTo>
                    <a:pt x="95942" y="38504"/>
                  </a:moveTo>
                  <a:lnTo>
                    <a:pt x="51959" y="40315"/>
                  </a:lnTo>
                  <a:lnTo>
                    <a:pt x="0" y="56211"/>
                  </a:lnTo>
                  <a:lnTo>
                    <a:pt x="457" y="283414"/>
                  </a:lnTo>
                  <a:lnTo>
                    <a:pt x="409067" y="283148"/>
                  </a:lnTo>
                  <a:lnTo>
                    <a:pt x="408916" y="175985"/>
                  </a:lnTo>
                  <a:lnTo>
                    <a:pt x="282549" y="175985"/>
                  </a:lnTo>
                  <a:lnTo>
                    <a:pt x="277572" y="152714"/>
                  </a:lnTo>
                  <a:lnTo>
                    <a:pt x="290185" y="144027"/>
                  </a:lnTo>
                  <a:lnTo>
                    <a:pt x="408870" y="144027"/>
                  </a:lnTo>
                  <a:lnTo>
                    <a:pt x="408805" y="97632"/>
                  </a:lnTo>
                  <a:lnTo>
                    <a:pt x="319939" y="97632"/>
                  </a:lnTo>
                  <a:lnTo>
                    <a:pt x="292334" y="91898"/>
                  </a:lnTo>
                  <a:lnTo>
                    <a:pt x="289328" y="88552"/>
                  </a:lnTo>
                  <a:lnTo>
                    <a:pt x="218184" y="88552"/>
                  </a:lnTo>
                  <a:lnTo>
                    <a:pt x="203207" y="80723"/>
                  </a:lnTo>
                  <a:lnTo>
                    <a:pt x="195922" y="58726"/>
                  </a:lnTo>
                  <a:lnTo>
                    <a:pt x="244382" y="58726"/>
                  </a:lnTo>
                  <a:lnTo>
                    <a:pt x="244180" y="57392"/>
                  </a:lnTo>
                  <a:lnTo>
                    <a:pt x="193255" y="57392"/>
                  </a:lnTo>
                  <a:lnTo>
                    <a:pt x="140267" y="45842"/>
                  </a:lnTo>
                  <a:lnTo>
                    <a:pt x="95942" y="38504"/>
                  </a:lnTo>
                  <a:close/>
                </a:path>
                <a:path w="409575" h="283845">
                  <a:moveTo>
                    <a:pt x="408870" y="144027"/>
                  </a:moveTo>
                  <a:lnTo>
                    <a:pt x="290185" y="144027"/>
                  </a:lnTo>
                  <a:lnTo>
                    <a:pt x="304584" y="150973"/>
                  </a:lnTo>
                  <a:lnTo>
                    <a:pt x="304965" y="174601"/>
                  </a:lnTo>
                  <a:lnTo>
                    <a:pt x="282549" y="175985"/>
                  </a:lnTo>
                  <a:lnTo>
                    <a:pt x="408916" y="175985"/>
                  </a:lnTo>
                  <a:lnTo>
                    <a:pt x="408870" y="144027"/>
                  </a:lnTo>
                  <a:close/>
                </a:path>
                <a:path w="409575" h="283845">
                  <a:moveTo>
                    <a:pt x="408754" y="61240"/>
                  </a:moveTo>
                  <a:lnTo>
                    <a:pt x="363245" y="61240"/>
                  </a:lnTo>
                  <a:lnTo>
                    <a:pt x="346547" y="87355"/>
                  </a:lnTo>
                  <a:lnTo>
                    <a:pt x="319939" y="97632"/>
                  </a:lnTo>
                  <a:lnTo>
                    <a:pt x="408805" y="97632"/>
                  </a:lnTo>
                  <a:lnTo>
                    <a:pt x="408754" y="61240"/>
                  </a:lnTo>
                  <a:close/>
                </a:path>
                <a:path w="409575" h="283845">
                  <a:moveTo>
                    <a:pt x="244589" y="66600"/>
                  </a:moveTo>
                  <a:lnTo>
                    <a:pt x="234197" y="83436"/>
                  </a:lnTo>
                  <a:lnTo>
                    <a:pt x="218184" y="88552"/>
                  </a:lnTo>
                  <a:lnTo>
                    <a:pt x="289328" y="88552"/>
                  </a:lnTo>
                  <a:lnTo>
                    <a:pt x="272643" y="69978"/>
                  </a:lnTo>
                  <a:lnTo>
                    <a:pt x="298035" y="68888"/>
                  </a:lnTo>
                  <a:lnTo>
                    <a:pt x="300949" y="68695"/>
                  </a:lnTo>
                  <a:lnTo>
                    <a:pt x="269494" y="68695"/>
                  </a:lnTo>
                  <a:lnTo>
                    <a:pt x="244589" y="66600"/>
                  </a:lnTo>
                  <a:close/>
                </a:path>
                <a:path w="409575" h="283845">
                  <a:moveTo>
                    <a:pt x="329339" y="0"/>
                  </a:moveTo>
                  <a:lnTo>
                    <a:pt x="298219" y="1798"/>
                  </a:lnTo>
                  <a:lnTo>
                    <a:pt x="274396" y="20702"/>
                  </a:lnTo>
                  <a:lnTo>
                    <a:pt x="268752" y="32664"/>
                  </a:lnTo>
                  <a:lnTo>
                    <a:pt x="266720" y="43846"/>
                  </a:lnTo>
                  <a:lnTo>
                    <a:pt x="267300" y="55455"/>
                  </a:lnTo>
                  <a:lnTo>
                    <a:pt x="269494" y="68695"/>
                  </a:lnTo>
                  <a:lnTo>
                    <a:pt x="300949" y="68695"/>
                  </a:lnTo>
                  <a:lnTo>
                    <a:pt x="318539" y="67533"/>
                  </a:lnTo>
                  <a:lnTo>
                    <a:pt x="338746" y="65217"/>
                  </a:lnTo>
                  <a:lnTo>
                    <a:pt x="363245" y="61240"/>
                  </a:lnTo>
                  <a:lnTo>
                    <a:pt x="408754" y="61240"/>
                  </a:lnTo>
                  <a:lnTo>
                    <a:pt x="408751" y="58878"/>
                  </a:lnTo>
                  <a:lnTo>
                    <a:pt x="365556" y="58878"/>
                  </a:lnTo>
                  <a:lnTo>
                    <a:pt x="355777" y="18096"/>
                  </a:lnTo>
                  <a:lnTo>
                    <a:pt x="329339" y="0"/>
                  </a:lnTo>
                  <a:close/>
                </a:path>
                <a:path w="409575" h="283845">
                  <a:moveTo>
                    <a:pt x="244382" y="58726"/>
                  </a:moveTo>
                  <a:lnTo>
                    <a:pt x="195922" y="58726"/>
                  </a:lnTo>
                  <a:lnTo>
                    <a:pt x="245529" y="66320"/>
                  </a:lnTo>
                  <a:lnTo>
                    <a:pt x="244382" y="58726"/>
                  </a:lnTo>
                  <a:close/>
                </a:path>
                <a:path w="409575" h="283845">
                  <a:moveTo>
                    <a:pt x="408724" y="39765"/>
                  </a:moveTo>
                  <a:lnTo>
                    <a:pt x="365556" y="58878"/>
                  </a:lnTo>
                  <a:lnTo>
                    <a:pt x="408751" y="58878"/>
                  </a:lnTo>
                  <a:lnTo>
                    <a:pt x="408724" y="39765"/>
                  </a:lnTo>
                  <a:close/>
                </a:path>
                <a:path w="409575" h="283845">
                  <a:moveTo>
                    <a:pt x="222275" y="38495"/>
                  </a:moveTo>
                  <a:lnTo>
                    <a:pt x="211283" y="39962"/>
                  </a:lnTo>
                  <a:lnTo>
                    <a:pt x="204174" y="44657"/>
                  </a:lnTo>
                  <a:lnTo>
                    <a:pt x="198861" y="50996"/>
                  </a:lnTo>
                  <a:lnTo>
                    <a:pt x="193255" y="57392"/>
                  </a:lnTo>
                  <a:lnTo>
                    <a:pt x="244180" y="57392"/>
                  </a:lnTo>
                  <a:lnTo>
                    <a:pt x="243874" y="55365"/>
                  </a:lnTo>
                  <a:lnTo>
                    <a:pt x="239922" y="46750"/>
                  </a:lnTo>
                  <a:lnTo>
                    <a:pt x="232959" y="40964"/>
                  </a:lnTo>
                  <a:lnTo>
                    <a:pt x="222275" y="38495"/>
                  </a:lnTo>
                  <a:close/>
                </a:path>
              </a:pathLst>
            </a:custGeom>
            <a:solidFill>
              <a:srgbClr val="146F8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24" name="object 65"/>
            <p:cNvSpPr/>
            <p:nvPr/>
          </p:nvSpPr>
          <p:spPr>
            <a:xfrm>
              <a:off x="2043885" y="3800075"/>
              <a:ext cx="409575" cy="285750"/>
            </a:xfrm>
            <a:custGeom>
              <a:avLst/>
              <a:gdLst/>
              <a:ahLst/>
              <a:cxnLst/>
              <a:rect l="l" t="t" r="r" b="b"/>
              <a:pathLst>
                <a:path w="409575" h="285750">
                  <a:moveTo>
                    <a:pt x="99552" y="40562"/>
                  </a:moveTo>
                  <a:lnTo>
                    <a:pt x="56019" y="41078"/>
                  </a:lnTo>
                  <a:lnTo>
                    <a:pt x="0" y="58362"/>
                  </a:lnTo>
                  <a:lnTo>
                    <a:pt x="457" y="285299"/>
                  </a:lnTo>
                  <a:lnTo>
                    <a:pt x="409092" y="285273"/>
                  </a:lnTo>
                  <a:lnTo>
                    <a:pt x="408743" y="179076"/>
                  </a:lnTo>
                  <a:lnTo>
                    <a:pt x="295094" y="179076"/>
                  </a:lnTo>
                  <a:lnTo>
                    <a:pt x="282727" y="177078"/>
                  </a:lnTo>
                  <a:lnTo>
                    <a:pt x="275577" y="166109"/>
                  </a:lnTo>
                  <a:lnTo>
                    <a:pt x="278638" y="153091"/>
                  </a:lnTo>
                  <a:lnTo>
                    <a:pt x="288726" y="146810"/>
                  </a:lnTo>
                  <a:lnTo>
                    <a:pt x="408638" y="146810"/>
                  </a:lnTo>
                  <a:lnTo>
                    <a:pt x="408483" y="99718"/>
                  </a:lnTo>
                  <a:lnTo>
                    <a:pt x="319278" y="99718"/>
                  </a:lnTo>
                  <a:lnTo>
                    <a:pt x="291606" y="94030"/>
                  </a:lnTo>
                  <a:lnTo>
                    <a:pt x="287713" y="89376"/>
                  </a:lnTo>
                  <a:lnTo>
                    <a:pt x="216827" y="89376"/>
                  </a:lnTo>
                  <a:lnTo>
                    <a:pt x="207124" y="86424"/>
                  </a:lnTo>
                  <a:lnTo>
                    <a:pt x="200758" y="80716"/>
                  </a:lnTo>
                  <a:lnTo>
                    <a:pt x="197178" y="72143"/>
                  </a:lnTo>
                  <a:lnTo>
                    <a:pt x="195834" y="60598"/>
                  </a:lnTo>
                  <a:lnTo>
                    <a:pt x="242577" y="60598"/>
                  </a:lnTo>
                  <a:lnTo>
                    <a:pt x="242124" y="59404"/>
                  </a:lnTo>
                  <a:lnTo>
                    <a:pt x="196837" y="59404"/>
                  </a:lnTo>
                  <a:lnTo>
                    <a:pt x="142517" y="49206"/>
                  </a:lnTo>
                  <a:lnTo>
                    <a:pt x="99552" y="40562"/>
                  </a:lnTo>
                  <a:close/>
                </a:path>
                <a:path w="409575" h="285750">
                  <a:moveTo>
                    <a:pt x="408638" y="146810"/>
                  </a:moveTo>
                  <a:lnTo>
                    <a:pt x="288726" y="146810"/>
                  </a:lnTo>
                  <a:lnTo>
                    <a:pt x="300335" y="148337"/>
                  </a:lnTo>
                  <a:lnTo>
                    <a:pt x="307962" y="158743"/>
                  </a:lnTo>
                  <a:lnTo>
                    <a:pt x="305798" y="172749"/>
                  </a:lnTo>
                  <a:lnTo>
                    <a:pt x="295094" y="179076"/>
                  </a:lnTo>
                  <a:lnTo>
                    <a:pt x="408743" y="179076"/>
                  </a:lnTo>
                  <a:lnTo>
                    <a:pt x="408638" y="146810"/>
                  </a:lnTo>
                  <a:close/>
                </a:path>
                <a:path w="409575" h="285750">
                  <a:moveTo>
                    <a:pt x="408363" y="63239"/>
                  </a:moveTo>
                  <a:lnTo>
                    <a:pt x="363143" y="63239"/>
                  </a:lnTo>
                  <a:lnTo>
                    <a:pt x="346254" y="89192"/>
                  </a:lnTo>
                  <a:lnTo>
                    <a:pt x="319278" y="99718"/>
                  </a:lnTo>
                  <a:lnTo>
                    <a:pt x="408483" y="99718"/>
                  </a:lnTo>
                  <a:lnTo>
                    <a:pt x="408363" y="63239"/>
                  </a:lnTo>
                  <a:close/>
                </a:path>
                <a:path w="409575" h="285750">
                  <a:moveTo>
                    <a:pt x="244475" y="68332"/>
                  </a:moveTo>
                  <a:lnTo>
                    <a:pt x="241364" y="77565"/>
                  </a:lnTo>
                  <a:lnTo>
                    <a:pt x="236399" y="84793"/>
                  </a:lnTo>
                  <a:lnTo>
                    <a:pt x="228560" y="89051"/>
                  </a:lnTo>
                  <a:lnTo>
                    <a:pt x="216827" y="89376"/>
                  </a:lnTo>
                  <a:lnTo>
                    <a:pt x="287713" y="89376"/>
                  </a:lnTo>
                  <a:lnTo>
                    <a:pt x="272630" y="71342"/>
                  </a:lnTo>
                  <a:lnTo>
                    <a:pt x="301581" y="71342"/>
                  </a:lnTo>
                  <a:lnTo>
                    <a:pt x="311501" y="70694"/>
                  </a:lnTo>
                  <a:lnTo>
                    <a:pt x="269367" y="70694"/>
                  </a:lnTo>
                  <a:lnTo>
                    <a:pt x="244475" y="68332"/>
                  </a:lnTo>
                  <a:close/>
                </a:path>
                <a:path w="409575" h="285750">
                  <a:moveTo>
                    <a:pt x="301581" y="71342"/>
                  </a:moveTo>
                  <a:lnTo>
                    <a:pt x="272630" y="71342"/>
                  </a:lnTo>
                  <a:lnTo>
                    <a:pt x="298214" y="71562"/>
                  </a:lnTo>
                  <a:lnTo>
                    <a:pt x="301581" y="71342"/>
                  </a:lnTo>
                  <a:close/>
                </a:path>
                <a:path w="409575" h="285750">
                  <a:moveTo>
                    <a:pt x="312700" y="0"/>
                  </a:moveTo>
                  <a:lnTo>
                    <a:pt x="287305" y="8732"/>
                  </a:lnTo>
                  <a:lnTo>
                    <a:pt x="270380" y="32239"/>
                  </a:lnTo>
                  <a:lnTo>
                    <a:pt x="269367" y="70694"/>
                  </a:lnTo>
                  <a:lnTo>
                    <a:pt x="311501" y="70694"/>
                  </a:lnTo>
                  <a:lnTo>
                    <a:pt x="319135" y="70196"/>
                  </a:lnTo>
                  <a:lnTo>
                    <a:pt x="339432" y="67377"/>
                  </a:lnTo>
                  <a:lnTo>
                    <a:pt x="363143" y="63239"/>
                  </a:lnTo>
                  <a:lnTo>
                    <a:pt x="408363" y="63239"/>
                  </a:lnTo>
                  <a:lnTo>
                    <a:pt x="408355" y="60712"/>
                  </a:lnTo>
                  <a:lnTo>
                    <a:pt x="365302" y="60712"/>
                  </a:lnTo>
                  <a:lnTo>
                    <a:pt x="359141" y="26163"/>
                  </a:lnTo>
                  <a:lnTo>
                    <a:pt x="339126" y="5868"/>
                  </a:lnTo>
                  <a:lnTo>
                    <a:pt x="312700" y="0"/>
                  </a:lnTo>
                  <a:close/>
                </a:path>
                <a:path w="409575" h="285750">
                  <a:moveTo>
                    <a:pt x="242577" y="60598"/>
                  </a:moveTo>
                  <a:lnTo>
                    <a:pt x="195834" y="60598"/>
                  </a:lnTo>
                  <a:lnTo>
                    <a:pt x="245465" y="68218"/>
                  </a:lnTo>
                  <a:lnTo>
                    <a:pt x="242577" y="60598"/>
                  </a:lnTo>
                  <a:close/>
                </a:path>
                <a:path w="409575" h="285750">
                  <a:moveTo>
                    <a:pt x="408292" y="41395"/>
                  </a:moveTo>
                  <a:lnTo>
                    <a:pt x="388121" y="52187"/>
                  </a:lnTo>
                  <a:lnTo>
                    <a:pt x="377088" y="57147"/>
                  </a:lnTo>
                  <a:lnTo>
                    <a:pt x="365302" y="60712"/>
                  </a:lnTo>
                  <a:lnTo>
                    <a:pt x="408355" y="60712"/>
                  </a:lnTo>
                  <a:lnTo>
                    <a:pt x="408292" y="41395"/>
                  </a:lnTo>
                  <a:close/>
                </a:path>
                <a:path w="409575" h="285750">
                  <a:moveTo>
                    <a:pt x="223204" y="39889"/>
                  </a:moveTo>
                  <a:lnTo>
                    <a:pt x="207659" y="43948"/>
                  </a:lnTo>
                  <a:lnTo>
                    <a:pt x="196837" y="59404"/>
                  </a:lnTo>
                  <a:lnTo>
                    <a:pt x="242124" y="59404"/>
                  </a:lnTo>
                  <a:lnTo>
                    <a:pt x="237722" y="47790"/>
                  </a:lnTo>
                  <a:lnTo>
                    <a:pt x="223204" y="398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25" name="object 6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080996" y="4177841"/>
              <a:ext cx="334645" cy="210159"/>
            </a:xfrm>
            <a:prstGeom prst="rect">
              <a:avLst/>
            </a:prstGeom>
          </p:spPr>
        </p:pic>
        <p:pic>
          <p:nvPicPr>
            <p:cNvPr id="326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759544" y="4177675"/>
              <a:ext cx="335013" cy="210426"/>
            </a:xfrm>
            <a:prstGeom prst="rect">
              <a:avLst/>
            </a:prstGeom>
          </p:spPr>
        </p:pic>
        <p:pic>
          <p:nvPicPr>
            <p:cNvPr id="327" name="object 6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88998" y="4177853"/>
              <a:ext cx="335787" cy="210121"/>
            </a:xfrm>
            <a:prstGeom prst="rect">
              <a:avLst/>
            </a:prstGeom>
          </p:spPr>
        </p:pic>
        <p:sp>
          <p:nvSpPr>
            <p:cNvPr id="328" name="object 69"/>
            <p:cNvSpPr/>
            <p:nvPr/>
          </p:nvSpPr>
          <p:spPr>
            <a:xfrm>
              <a:off x="1273835" y="3672291"/>
              <a:ext cx="1936114" cy="775970"/>
            </a:xfrm>
            <a:custGeom>
              <a:avLst/>
              <a:gdLst/>
              <a:ahLst/>
              <a:cxnLst/>
              <a:rect l="l" t="t" r="r" b="b"/>
              <a:pathLst>
                <a:path w="1936114" h="775970">
                  <a:moveTo>
                    <a:pt x="532244" y="464324"/>
                  </a:moveTo>
                  <a:lnTo>
                    <a:pt x="493229" y="464299"/>
                  </a:lnTo>
                  <a:lnTo>
                    <a:pt x="493229" y="487362"/>
                  </a:lnTo>
                  <a:lnTo>
                    <a:pt x="488315" y="502081"/>
                  </a:lnTo>
                  <a:lnTo>
                    <a:pt x="479907" y="520192"/>
                  </a:lnTo>
                  <a:lnTo>
                    <a:pt x="470649" y="538289"/>
                  </a:lnTo>
                  <a:lnTo>
                    <a:pt x="463156" y="552996"/>
                  </a:lnTo>
                  <a:lnTo>
                    <a:pt x="399910" y="685393"/>
                  </a:lnTo>
                  <a:lnTo>
                    <a:pt x="391807" y="701941"/>
                  </a:lnTo>
                  <a:lnTo>
                    <a:pt x="383362" y="718654"/>
                  </a:lnTo>
                  <a:lnTo>
                    <a:pt x="375259" y="735444"/>
                  </a:lnTo>
                  <a:lnTo>
                    <a:pt x="368223" y="752208"/>
                  </a:lnTo>
                  <a:lnTo>
                    <a:pt x="201091" y="752271"/>
                  </a:lnTo>
                  <a:lnTo>
                    <a:pt x="190969" y="740943"/>
                  </a:lnTo>
                  <a:lnTo>
                    <a:pt x="181279" y="722591"/>
                  </a:lnTo>
                  <a:lnTo>
                    <a:pt x="172783" y="702945"/>
                  </a:lnTo>
                  <a:lnTo>
                    <a:pt x="166268" y="687679"/>
                  </a:lnTo>
                  <a:lnTo>
                    <a:pt x="70929" y="487718"/>
                  </a:lnTo>
                  <a:lnTo>
                    <a:pt x="493229" y="487362"/>
                  </a:lnTo>
                  <a:lnTo>
                    <a:pt x="493229" y="464299"/>
                  </a:lnTo>
                  <a:lnTo>
                    <a:pt x="33159" y="463842"/>
                  </a:lnTo>
                  <a:lnTo>
                    <a:pt x="47282" y="495757"/>
                  </a:lnTo>
                  <a:lnTo>
                    <a:pt x="71818" y="547408"/>
                  </a:lnTo>
                  <a:lnTo>
                    <a:pt x="100558" y="606653"/>
                  </a:lnTo>
                  <a:lnTo>
                    <a:pt x="127266" y="661365"/>
                  </a:lnTo>
                  <a:lnTo>
                    <a:pt x="145732" y="699401"/>
                  </a:lnTo>
                  <a:lnTo>
                    <a:pt x="153466" y="716584"/>
                  </a:lnTo>
                  <a:lnTo>
                    <a:pt x="164642" y="740943"/>
                  </a:lnTo>
                  <a:lnTo>
                    <a:pt x="176453" y="763397"/>
                  </a:lnTo>
                  <a:lnTo>
                    <a:pt x="186499" y="775703"/>
                  </a:lnTo>
                  <a:lnTo>
                    <a:pt x="383171" y="775703"/>
                  </a:lnTo>
                  <a:lnTo>
                    <a:pt x="394398" y="752271"/>
                  </a:lnTo>
                  <a:lnTo>
                    <a:pt x="521233" y="487337"/>
                  </a:lnTo>
                  <a:lnTo>
                    <a:pt x="532244" y="464324"/>
                  </a:lnTo>
                  <a:close/>
                </a:path>
                <a:path w="1936114" h="775970">
                  <a:moveTo>
                    <a:pt x="564730" y="431596"/>
                  </a:moveTo>
                  <a:lnTo>
                    <a:pt x="564718" y="24193"/>
                  </a:lnTo>
                  <a:lnTo>
                    <a:pt x="564705" y="1206"/>
                  </a:lnTo>
                  <a:lnTo>
                    <a:pt x="541185" y="1181"/>
                  </a:lnTo>
                  <a:lnTo>
                    <a:pt x="541185" y="24193"/>
                  </a:lnTo>
                  <a:lnTo>
                    <a:pt x="541058" y="431444"/>
                  </a:lnTo>
                  <a:lnTo>
                    <a:pt x="527939" y="431520"/>
                  </a:lnTo>
                  <a:lnTo>
                    <a:pt x="34734" y="431596"/>
                  </a:lnTo>
                  <a:lnTo>
                    <a:pt x="23545" y="431063"/>
                  </a:lnTo>
                  <a:lnTo>
                    <a:pt x="23520" y="24193"/>
                  </a:lnTo>
                  <a:lnTo>
                    <a:pt x="541185" y="24193"/>
                  </a:lnTo>
                  <a:lnTo>
                    <a:pt x="541185" y="1181"/>
                  </a:lnTo>
                  <a:lnTo>
                    <a:pt x="1358" y="584"/>
                  </a:lnTo>
                  <a:lnTo>
                    <a:pt x="0" y="454444"/>
                  </a:lnTo>
                  <a:lnTo>
                    <a:pt x="564730" y="454875"/>
                  </a:lnTo>
                  <a:lnTo>
                    <a:pt x="564730" y="431596"/>
                  </a:lnTo>
                  <a:close/>
                </a:path>
                <a:path w="1936114" h="775970">
                  <a:moveTo>
                    <a:pt x="1223200" y="463727"/>
                  </a:moveTo>
                  <a:lnTo>
                    <a:pt x="1186078" y="463740"/>
                  </a:lnTo>
                  <a:lnTo>
                    <a:pt x="1186078" y="487413"/>
                  </a:lnTo>
                  <a:lnTo>
                    <a:pt x="1172108" y="519836"/>
                  </a:lnTo>
                  <a:lnTo>
                    <a:pt x="1156246" y="552869"/>
                  </a:lnTo>
                  <a:lnTo>
                    <a:pt x="1139761" y="585901"/>
                  </a:lnTo>
                  <a:lnTo>
                    <a:pt x="1123848" y="618350"/>
                  </a:lnTo>
                  <a:lnTo>
                    <a:pt x="1107643" y="651827"/>
                  </a:lnTo>
                  <a:lnTo>
                    <a:pt x="1091234" y="685419"/>
                  </a:lnTo>
                  <a:lnTo>
                    <a:pt x="1075232" y="718908"/>
                  </a:lnTo>
                  <a:lnTo>
                    <a:pt x="1060259" y="752132"/>
                  </a:lnTo>
                  <a:lnTo>
                    <a:pt x="888720" y="752259"/>
                  </a:lnTo>
                  <a:lnTo>
                    <a:pt x="762368" y="488238"/>
                  </a:lnTo>
                  <a:lnTo>
                    <a:pt x="1186078" y="487413"/>
                  </a:lnTo>
                  <a:lnTo>
                    <a:pt x="1186078" y="463740"/>
                  </a:lnTo>
                  <a:lnTo>
                    <a:pt x="725830" y="463816"/>
                  </a:lnTo>
                  <a:lnTo>
                    <a:pt x="737412" y="490982"/>
                  </a:lnTo>
                  <a:lnTo>
                    <a:pt x="762508" y="544144"/>
                  </a:lnTo>
                  <a:lnTo>
                    <a:pt x="793013" y="607225"/>
                  </a:lnTo>
                  <a:lnTo>
                    <a:pt x="837780" y="698982"/>
                  </a:lnTo>
                  <a:lnTo>
                    <a:pt x="856030" y="740244"/>
                  </a:lnTo>
                  <a:lnTo>
                    <a:pt x="867511" y="762558"/>
                  </a:lnTo>
                  <a:lnTo>
                    <a:pt x="878154" y="775716"/>
                  </a:lnTo>
                  <a:lnTo>
                    <a:pt x="1070762" y="775716"/>
                  </a:lnTo>
                  <a:lnTo>
                    <a:pt x="1092454" y="741337"/>
                  </a:lnTo>
                  <a:lnTo>
                    <a:pt x="1110234" y="701001"/>
                  </a:lnTo>
                  <a:lnTo>
                    <a:pt x="1119860" y="681088"/>
                  </a:lnTo>
                  <a:lnTo>
                    <a:pt x="1129284" y="661682"/>
                  </a:lnTo>
                  <a:lnTo>
                    <a:pt x="1138682" y="642239"/>
                  </a:lnTo>
                  <a:lnTo>
                    <a:pt x="1148168" y="622223"/>
                  </a:lnTo>
                  <a:lnTo>
                    <a:pt x="1157668" y="602335"/>
                  </a:lnTo>
                  <a:lnTo>
                    <a:pt x="1176743" y="563270"/>
                  </a:lnTo>
                  <a:lnTo>
                    <a:pt x="1186167" y="543458"/>
                  </a:lnTo>
                  <a:lnTo>
                    <a:pt x="1195438" y="524916"/>
                  </a:lnTo>
                  <a:lnTo>
                    <a:pt x="1206500" y="503351"/>
                  </a:lnTo>
                  <a:lnTo>
                    <a:pt x="1214081" y="487349"/>
                  </a:lnTo>
                  <a:lnTo>
                    <a:pt x="1216660" y="481901"/>
                  </a:lnTo>
                  <a:lnTo>
                    <a:pt x="1223200" y="463727"/>
                  </a:lnTo>
                  <a:close/>
                </a:path>
                <a:path w="1936114" h="775970">
                  <a:moveTo>
                    <a:pt x="1256842" y="1270"/>
                  </a:moveTo>
                  <a:lnTo>
                    <a:pt x="1233398" y="1270"/>
                  </a:lnTo>
                  <a:lnTo>
                    <a:pt x="1233398" y="24130"/>
                  </a:lnTo>
                  <a:lnTo>
                    <a:pt x="1233398" y="431800"/>
                  </a:lnTo>
                  <a:lnTo>
                    <a:pt x="1079766" y="431800"/>
                  </a:lnTo>
                  <a:lnTo>
                    <a:pt x="1079766" y="430530"/>
                  </a:lnTo>
                  <a:lnTo>
                    <a:pt x="716191" y="430530"/>
                  </a:lnTo>
                  <a:lnTo>
                    <a:pt x="716191" y="24130"/>
                  </a:lnTo>
                  <a:lnTo>
                    <a:pt x="1233398" y="24130"/>
                  </a:lnTo>
                  <a:lnTo>
                    <a:pt x="1233398" y="1270"/>
                  </a:lnTo>
                  <a:lnTo>
                    <a:pt x="749566" y="1270"/>
                  </a:lnTo>
                  <a:lnTo>
                    <a:pt x="749566" y="0"/>
                  </a:lnTo>
                  <a:lnTo>
                    <a:pt x="693191" y="0"/>
                  </a:lnTo>
                  <a:lnTo>
                    <a:pt x="693191" y="1270"/>
                  </a:lnTo>
                  <a:lnTo>
                    <a:pt x="693166" y="24130"/>
                  </a:lnTo>
                  <a:lnTo>
                    <a:pt x="692581" y="24130"/>
                  </a:lnTo>
                  <a:lnTo>
                    <a:pt x="692581" y="430530"/>
                  </a:lnTo>
                  <a:lnTo>
                    <a:pt x="692035" y="430530"/>
                  </a:lnTo>
                  <a:lnTo>
                    <a:pt x="692035" y="431800"/>
                  </a:lnTo>
                  <a:lnTo>
                    <a:pt x="692010" y="454660"/>
                  </a:lnTo>
                  <a:lnTo>
                    <a:pt x="1256842" y="454660"/>
                  </a:lnTo>
                  <a:lnTo>
                    <a:pt x="1256842" y="431800"/>
                  </a:lnTo>
                  <a:lnTo>
                    <a:pt x="1256842" y="24130"/>
                  </a:lnTo>
                  <a:lnTo>
                    <a:pt x="1256842" y="1270"/>
                  </a:lnTo>
                  <a:close/>
                </a:path>
                <a:path w="1936114" h="775970">
                  <a:moveTo>
                    <a:pt x="1903183" y="464324"/>
                  </a:moveTo>
                  <a:lnTo>
                    <a:pt x="1865541" y="464286"/>
                  </a:lnTo>
                  <a:lnTo>
                    <a:pt x="1865541" y="487997"/>
                  </a:lnTo>
                  <a:lnTo>
                    <a:pt x="1739150" y="752259"/>
                  </a:lnTo>
                  <a:lnTo>
                    <a:pt x="1567764" y="751636"/>
                  </a:lnTo>
                  <a:lnTo>
                    <a:pt x="1441932" y="487337"/>
                  </a:lnTo>
                  <a:lnTo>
                    <a:pt x="1865541" y="487997"/>
                  </a:lnTo>
                  <a:lnTo>
                    <a:pt x="1865541" y="464286"/>
                  </a:lnTo>
                  <a:lnTo>
                    <a:pt x="1404188" y="463816"/>
                  </a:lnTo>
                  <a:lnTo>
                    <a:pt x="1552778" y="775119"/>
                  </a:lnTo>
                  <a:lnTo>
                    <a:pt x="1754085" y="775716"/>
                  </a:lnTo>
                  <a:lnTo>
                    <a:pt x="1765325" y="752259"/>
                  </a:lnTo>
                  <a:lnTo>
                    <a:pt x="1892173" y="487337"/>
                  </a:lnTo>
                  <a:lnTo>
                    <a:pt x="1903183" y="464324"/>
                  </a:lnTo>
                  <a:close/>
                </a:path>
                <a:path w="1936114" h="775970">
                  <a:moveTo>
                    <a:pt x="1935568" y="454888"/>
                  </a:moveTo>
                  <a:lnTo>
                    <a:pt x="1383042" y="454888"/>
                  </a:lnTo>
                  <a:lnTo>
                    <a:pt x="1935568" y="454952"/>
                  </a:lnTo>
                  <a:close/>
                </a:path>
                <a:path w="1936114" h="775970">
                  <a:moveTo>
                    <a:pt x="1935607" y="38"/>
                  </a:moveTo>
                  <a:lnTo>
                    <a:pt x="1911896" y="38"/>
                  </a:lnTo>
                  <a:lnTo>
                    <a:pt x="1911896" y="24168"/>
                  </a:lnTo>
                  <a:lnTo>
                    <a:pt x="1911896" y="431838"/>
                  </a:lnTo>
                  <a:lnTo>
                    <a:pt x="1394447" y="431838"/>
                  </a:lnTo>
                  <a:lnTo>
                    <a:pt x="1394447" y="24168"/>
                  </a:lnTo>
                  <a:lnTo>
                    <a:pt x="1911896" y="24168"/>
                  </a:lnTo>
                  <a:lnTo>
                    <a:pt x="1911896" y="38"/>
                  </a:lnTo>
                  <a:lnTo>
                    <a:pt x="1370787" y="38"/>
                  </a:lnTo>
                  <a:lnTo>
                    <a:pt x="1370787" y="24168"/>
                  </a:lnTo>
                  <a:lnTo>
                    <a:pt x="1370812" y="431838"/>
                  </a:lnTo>
                  <a:lnTo>
                    <a:pt x="1370850" y="454698"/>
                  </a:lnTo>
                  <a:lnTo>
                    <a:pt x="1935594" y="454698"/>
                  </a:lnTo>
                  <a:lnTo>
                    <a:pt x="1935594" y="431838"/>
                  </a:lnTo>
                  <a:lnTo>
                    <a:pt x="1935607" y="24168"/>
                  </a:lnTo>
                  <a:lnTo>
                    <a:pt x="1935607" y="38"/>
                  </a:lnTo>
                  <a:close/>
                </a:path>
              </a:pathLst>
            </a:custGeom>
            <a:solidFill>
              <a:srgbClr val="0023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29" name="object 70"/>
            <p:cNvSpPr/>
            <p:nvPr/>
          </p:nvSpPr>
          <p:spPr>
            <a:xfrm>
              <a:off x="1344765" y="4159628"/>
              <a:ext cx="1795145" cy="265430"/>
            </a:xfrm>
            <a:custGeom>
              <a:avLst/>
              <a:gdLst/>
              <a:ahLst/>
              <a:cxnLst/>
              <a:rect l="l" t="t" r="r" b="b"/>
              <a:pathLst>
                <a:path w="1795145" h="265429">
                  <a:moveTo>
                    <a:pt x="422313" y="0"/>
                  </a:moveTo>
                  <a:lnTo>
                    <a:pt x="380009" y="50"/>
                  </a:lnTo>
                  <a:lnTo>
                    <a:pt x="380009" y="18821"/>
                  </a:lnTo>
                  <a:lnTo>
                    <a:pt x="277990" y="228358"/>
                  </a:lnTo>
                  <a:lnTo>
                    <a:pt x="145440" y="228358"/>
                  </a:lnTo>
                  <a:lnTo>
                    <a:pt x="132791" y="205168"/>
                  </a:lnTo>
                  <a:lnTo>
                    <a:pt x="108343" y="156006"/>
                  </a:lnTo>
                  <a:lnTo>
                    <a:pt x="80098" y="97434"/>
                  </a:lnTo>
                  <a:lnTo>
                    <a:pt x="56070" y="45986"/>
                  </a:lnTo>
                  <a:lnTo>
                    <a:pt x="44221" y="18224"/>
                  </a:lnTo>
                  <a:lnTo>
                    <a:pt x="380009" y="18821"/>
                  </a:lnTo>
                  <a:lnTo>
                    <a:pt x="380009" y="50"/>
                  </a:lnTo>
                  <a:lnTo>
                    <a:pt x="0" y="381"/>
                  </a:lnTo>
                  <a:lnTo>
                    <a:pt x="95338" y="200342"/>
                  </a:lnTo>
                  <a:lnTo>
                    <a:pt x="101854" y="215607"/>
                  </a:lnTo>
                  <a:lnTo>
                    <a:pt x="110350" y="235254"/>
                  </a:lnTo>
                  <a:lnTo>
                    <a:pt x="120040" y="253606"/>
                  </a:lnTo>
                  <a:lnTo>
                    <a:pt x="130162" y="264934"/>
                  </a:lnTo>
                  <a:lnTo>
                    <a:pt x="297294" y="264871"/>
                  </a:lnTo>
                  <a:lnTo>
                    <a:pt x="304330" y="248107"/>
                  </a:lnTo>
                  <a:lnTo>
                    <a:pt x="312432" y="231317"/>
                  </a:lnTo>
                  <a:lnTo>
                    <a:pt x="313931" y="228358"/>
                  </a:lnTo>
                  <a:lnTo>
                    <a:pt x="320878" y="214604"/>
                  </a:lnTo>
                  <a:lnTo>
                    <a:pt x="328980" y="198056"/>
                  </a:lnTo>
                  <a:lnTo>
                    <a:pt x="392226" y="65659"/>
                  </a:lnTo>
                  <a:lnTo>
                    <a:pt x="399719" y="50952"/>
                  </a:lnTo>
                  <a:lnTo>
                    <a:pt x="408978" y="32854"/>
                  </a:lnTo>
                  <a:lnTo>
                    <a:pt x="415772" y="18224"/>
                  </a:lnTo>
                  <a:lnTo>
                    <a:pt x="417385" y="14744"/>
                  </a:lnTo>
                  <a:lnTo>
                    <a:pt x="422313" y="0"/>
                  </a:lnTo>
                  <a:close/>
                </a:path>
                <a:path w="1795145" h="265429">
                  <a:moveTo>
                    <a:pt x="1115174" y="12"/>
                  </a:moveTo>
                  <a:lnTo>
                    <a:pt x="1070864" y="114"/>
                  </a:lnTo>
                  <a:lnTo>
                    <a:pt x="1070864" y="18224"/>
                  </a:lnTo>
                  <a:lnTo>
                    <a:pt x="1059840" y="44716"/>
                  </a:lnTo>
                  <a:lnTo>
                    <a:pt x="1036434" y="95046"/>
                  </a:lnTo>
                  <a:lnTo>
                    <a:pt x="1008329" y="153377"/>
                  </a:lnTo>
                  <a:lnTo>
                    <a:pt x="983627" y="203009"/>
                  </a:lnTo>
                  <a:lnTo>
                    <a:pt x="921537" y="228384"/>
                  </a:lnTo>
                  <a:lnTo>
                    <a:pt x="911479" y="228384"/>
                  </a:lnTo>
                  <a:lnTo>
                    <a:pt x="837260" y="228384"/>
                  </a:lnTo>
                  <a:lnTo>
                    <a:pt x="823442" y="202933"/>
                  </a:lnTo>
                  <a:lnTo>
                    <a:pt x="798652" y="153149"/>
                  </a:lnTo>
                  <a:lnTo>
                    <a:pt x="770826" y="95415"/>
                  </a:lnTo>
                  <a:lnTo>
                    <a:pt x="747420" y="45046"/>
                  </a:lnTo>
                  <a:lnTo>
                    <a:pt x="736231" y="18224"/>
                  </a:lnTo>
                  <a:lnTo>
                    <a:pt x="1070864" y="18224"/>
                  </a:lnTo>
                  <a:lnTo>
                    <a:pt x="1070864" y="114"/>
                  </a:lnTo>
                  <a:lnTo>
                    <a:pt x="691438" y="901"/>
                  </a:lnTo>
                  <a:lnTo>
                    <a:pt x="817791" y="264922"/>
                  </a:lnTo>
                  <a:lnTo>
                    <a:pt x="989330" y="264795"/>
                  </a:lnTo>
                  <a:lnTo>
                    <a:pt x="1004303" y="231571"/>
                  </a:lnTo>
                  <a:lnTo>
                    <a:pt x="1005827" y="228384"/>
                  </a:lnTo>
                  <a:lnTo>
                    <a:pt x="1020305" y="198081"/>
                  </a:lnTo>
                  <a:lnTo>
                    <a:pt x="1036713" y="164490"/>
                  </a:lnTo>
                  <a:lnTo>
                    <a:pt x="1052918" y="131013"/>
                  </a:lnTo>
                  <a:lnTo>
                    <a:pt x="1068832" y="98564"/>
                  </a:lnTo>
                  <a:lnTo>
                    <a:pt x="1085316" y="65532"/>
                  </a:lnTo>
                  <a:lnTo>
                    <a:pt x="1101178" y="32499"/>
                  </a:lnTo>
                  <a:lnTo>
                    <a:pt x="1107338" y="18211"/>
                  </a:lnTo>
                  <a:lnTo>
                    <a:pt x="1115174" y="12"/>
                  </a:lnTo>
                  <a:close/>
                </a:path>
                <a:path w="1795145" h="265429">
                  <a:moveTo>
                    <a:pt x="1794611" y="660"/>
                  </a:moveTo>
                  <a:lnTo>
                    <a:pt x="1749780" y="596"/>
                  </a:lnTo>
                  <a:lnTo>
                    <a:pt x="1749780" y="18478"/>
                  </a:lnTo>
                  <a:lnTo>
                    <a:pt x="1649793" y="228485"/>
                  </a:lnTo>
                  <a:lnTo>
                    <a:pt x="1516392" y="228358"/>
                  </a:lnTo>
                  <a:lnTo>
                    <a:pt x="1479384" y="156286"/>
                  </a:lnTo>
                  <a:lnTo>
                    <a:pt x="1450975" y="97663"/>
                  </a:lnTo>
                  <a:lnTo>
                    <a:pt x="1426743" y="46316"/>
                  </a:lnTo>
                  <a:lnTo>
                    <a:pt x="1414767" y="18973"/>
                  </a:lnTo>
                  <a:lnTo>
                    <a:pt x="1425905" y="18059"/>
                  </a:lnTo>
                  <a:lnTo>
                    <a:pt x="1732356" y="18224"/>
                  </a:lnTo>
                  <a:lnTo>
                    <a:pt x="1749780" y="18478"/>
                  </a:lnTo>
                  <a:lnTo>
                    <a:pt x="1749780" y="596"/>
                  </a:lnTo>
                  <a:lnTo>
                    <a:pt x="1371003" y="0"/>
                  </a:lnTo>
                  <a:lnTo>
                    <a:pt x="1496834" y="264299"/>
                  </a:lnTo>
                  <a:lnTo>
                    <a:pt x="1668221" y="264922"/>
                  </a:lnTo>
                  <a:lnTo>
                    <a:pt x="1685658" y="228485"/>
                  </a:lnTo>
                  <a:lnTo>
                    <a:pt x="1786293" y="18059"/>
                  </a:lnTo>
                  <a:lnTo>
                    <a:pt x="1794611" y="6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0" name="object 71"/>
            <p:cNvSpPr/>
            <p:nvPr/>
          </p:nvSpPr>
          <p:spPr>
            <a:xfrm>
              <a:off x="2778860" y="4401795"/>
              <a:ext cx="294640" cy="141605"/>
            </a:xfrm>
            <a:custGeom>
              <a:avLst/>
              <a:gdLst/>
              <a:ahLst/>
              <a:cxnLst/>
              <a:rect l="l" t="t" r="r" b="b"/>
              <a:pathLst>
                <a:path w="294639" h="141604">
                  <a:moveTo>
                    <a:pt x="1041" y="0"/>
                  </a:moveTo>
                  <a:lnTo>
                    <a:pt x="0" y="141046"/>
                  </a:lnTo>
                  <a:lnTo>
                    <a:pt x="13487" y="140715"/>
                  </a:lnTo>
                  <a:lnTo>
                    <a:pt x="14401" y="91884"/>
                  </a:lnTo>
                  <a:lnTo>
                    <a:pt x="279742" y="91998"/>
                  </a:lnTo>
                  <a:lnTo>
                    <a:pt x="279501" y="119011"/>
                  </a:lnTo>
                  <a:lnTo>
                    <a:pt x="279615" y="131188"/>
                  </a:lnTo>
                  <a:lnTo>
                    <a:pt x="280635" y="137037"/>
                  </a:lnTo>
                  <a:lnTo>
                    <a:pt x="282859" y="139369"/>
                  </a:lnTo>
                  <a:lnTo>
                    <a:pt x="286588" y="140995"/>
                  </a:lnTo>
                  <a:lnTo>
                    <a:pt x="291548" y="140329"/>
                  </a:lnTo>
                  <a:lnTo>
                    <a:pt x="293784" y="139674"/>
                  </a:lnTo>
                  <a:lnTo>
                    <a:pt x="294240" y="131962"/>
                  </a:lnTo>
                  <a:lnTo>
                    <a:pt x="293865" y="110121"/>
                  </a:lnTo>
                  <a:lnTo>
                    <a:pt x="294284" y="16395"/>
                  </a:lnTo>
                  <a:lnTo>
                    <a:pt x="293978" y="5656"/>
                  </a:lnTo>
                  <a:lnTo>
                    <a:pt x="293627" y="2132"/>
                  </a:lnTo>
                  <a:lnTo>
                    <a:pt x="286588" y="165"/>
                  </a:lnTo>
                  <a:lnTo>
                    <a:pt x="281419" y="1300"/>
                  </a:lnTo>
                  <a:lnTo>
                    <a:pt x="280055" y="374"/>
                  </a:lnTo>
                  <a:lnTo>
                    <a:pt x="280160" y="2658"/>
                  </a:lnTo>
                  <a:lnTo>
                    <a:pt x="279400" y="13423"/>
                  </a:lnTo>
                  <a:lnTo>
                    <a:pt x="279793" y="69176"/>
                  </a:lnTo>
                  <a:lnTo>
                    <a:pt x="14312" y="70624"/>
                  </a:lnTo>
                  <a:lnTo>
                    <a:pt x="14122" y="74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72B3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1" name="object 72"/>
            <p:cNvSpPr/>
            <p:nvPr/>
          </p:nvSpPr>
          <p:spPr>
            <a:xfrm>
              <a:off x="1408176" y="4401767"/>
              <a:ext cx="986155" cy="141605"/>
            </a:xfrm>
            <a:custGeom>
              <a:avLst/>
              <a:gdLst/>
              <a:ahLst/>
              <a:cxnLst/>
              <a:rect l="l" t="t" r="r" b="b"/>
              <a:pathLst>
                <a:path w="986155" h="141604">
                  <a:moveTo>
                    <a:pt x="293522" y="0"/>
                  </a:moveTo>
                  <a:lnTo>
                    <a:pt x="279946" y="0"/>
                  </a:lnTo>
                  <a:lnTo>
                    <a:pt x="279946" y="69850"/>
                  </a:lnTo>
                  <a:lnTo>
                    <a:pt x="80340" y="69850"/>
                  </a:lnTo>
                  <a:lnTo>
                    <a:pt x="80340" y="71120"/>
                  </a:lnTo>
                  <a:lnTo>
                    <a:pt x="13982" y="71120"/>
                  </a:lnTo>
                  <a:lnTo>
                    <a:pt x="13982" y="69850"/>
                  </a:lnTo>
                  <a:lnTo>
                    <a:pt x="13881" y="0"/>
                  </a:lnTo>
                  <a:lnTo>
                    <a:pt x="431" y="0"/>
                  </a:lnTo>
                  <a:lnTo>
                    <a:pt x="431" y="69850"/>
                  </a:lnTo>
                  <a:lnTo>
                    <a:pt x="241" y="69850"/>
                  </a:lnTo>
                  <a:lnTo>
                    <a:pt x="241" y="71120"/>
                  </a:lnTo>
                  <a:lnTo>
                    <a:pt x="190" y="91440"/>
                  </a:lnTo>
                  <a:lnTo>
                    <a:pt x="139" y="92710"/>
                  </a:lnTo>
                  <a:lnTo>
                    <a:pt x="0" y="92710"/>
                  </a:lnTo>
                  <a:lnTo>
                    <a:pt x="0" y="140970"/>
                  </a:lnTo>
                  <a:lnTo>
                    <a:pt x="13474" y="140970"/>
                  </a:lnTo>
                  <a:lnTo>
                    <a:pt x="13474" y="92710"/>
                  </a:lnTo>
                  <a:lnTo>
                    <a:pt x="124650" y="92710"/>
                  </a:lnTo>
                  <a:lnTo>
                    <a:pt x="124650" y="91440"/>
                  </a:lnTo>
                  <a:lnTo>
                    <a:pt x="279400" y="91440"/>
                  </a:lnTo>
                  <a:lnTo>
                    <a:pt x="279400" y="92710"/>
                  </a:lnTo>
                  <a:lnTo>
                    <a:pt x="279654" y="92710"/>
                  </a:lnTo>
                  <a:lnTo>
                    <a:pt x="279654" y="140970"/>
                  </a:lnTo>
                  <a:lnTo>
                    <a:pt x="293001" y="140970"/>
                  </a:lnTo>
                  <a:lnTo>
                    <a:pt x="293001" y="92710"/>
                  </a:lnTo>
                  <a:lnTo>
                    <a:pt x="293166" y="92710"/>
                  </a:lnTo>
                  <a:lnTo>
                    <a:pt x="293166" y="91440"/>
                  </a:lnTo>
                  <a:lnTo>
                    <a:pt x="293230" y="71120"/>
                  </a:lnTo>
                  <a:lnTo>
                    <a:pt x="293306" y="69850"/>
                  </a:lnTo>
                  <a:lnTo>
                    <a:pt x="293522" y="69850"/>
                  </a:lnTo>
                  <a:lnTo>
                    <a:pt x="293522" y="0"/>
                  </a:lnTo>
                  <a:close/>
                </a:path>
                <a:path w="986155" h="141604">
                  <a:moveTo>
                    <a:pt x="985901" y="266"/>
                  </a:moveTo>
                  <a:lnTo>
                    <a:pt x="972477" y="317"/>
                  </a:lnTo>
                  <a:lnTo>
                    <a:pt x="971575" y="70370"/>
                  </a:lnTo>
                  <a:lnTo>
                    <a:pt x="706158" y="70599"/>
                  </a:lnTo>
                  <a:lnTo>
                    <a:pt x="705904" y="190"/>
                  </a:lnTo>
                  <a:lnTo>
                    <a:pt x="692531" y="419"/>
                  </a:lnTo>
                  <a:lnTo>
                    <a:pt x="691705" y="140843"/>
                  </a:lnTo>
                  <a:lnTo>
                    <a:pt x="704824" y="141084"/>
                  </a:lnTo>
                  <a:lnTo>
                    <a:pt x="706310" y="92430"/>
                  </a:lnTo>
                  <a:lnTo>
                    <a:pt x="971613" y="91960"/>
                  </a:lnTo>
                  <a:lnTo>
                    <a:pt x="971969" y="140766"/>
                  </a:lnTo>
                  <a:lnTo>
                    <a:pt x="984732" y="140995"/>
                  </a:lnTo>
                  <a:lnTo>
                    <a:pt x="985901" y="266"/>
                  </a:lnTo>
                  <a:close/>
                </a:path>
              </a:pathLst>
            </a:custGeom>
            <a:solidFill>
              <a:srgbClr val="00235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2" name="object 73"/>
            <p:cNvSpPr/>
            <p:nvPr/>
          </p:nvSpPr>
          <p:spPr>
            <a:xfrm>
              <a:off x="1624366" y="3863213"/>
              <a:ext cx="90805" cy="36830"/>
            </a:xfrm>
            <a:custGeom>
              <a:avLst/>
              <a:gdLst/>
              <a:ahLst/>
              <a:cxnLst/>
              <a:rect l="l" t="t" r="r" b="b"/>
              <a:pathLst>
                <a:path w="90805" h="36829">
                  <a:moveTo>
                    <a:pt x="90601" y="0"/>
                  </a:moveTo>
                  <a:lnTo>
                    <a:pt x="66102" y="3976"/>
                  </a:lnTo>
                  <a:lnTo>
                    <a:pt x="45896" y="6292"/>
                  </a:lnTo>
                  <a:lnTo>
                    <a:pt x="25391" y="7647"/>
                  </a:lnTo>
                  <a:lnTo>
                    <a:pt x="0" y="8737"/>
                  </a:lnTo>
                  <a:lnTo>
                    <a:pt x="19691" y="30657"/>
                  </a:lnTo>
                  <a:lnTo>
                    <a:pt x="47296" y="36391"/>
                  </a:lnTo>
                  <a:lnTo>
                    <a:pt x="73903" y="26114"/>
                  </a:lnTo>
                  <a:lnTo>
                    <a:pt x="90601" y="0"/>
                  </a:lnTo>
                  <a:close/>
                </a:path>
              </a:pathLst>
            </a:custGeom>
            <a:solidFill>
              <a:srgbClr val="44C0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3" name="object 74"/>
            <p:cNvSpPr/>
            <p:nvPr/>
          </p:nvSpPr>
          <p:spPr>
            <a:xfrm>
              <a:off x="2995204" y="3863175"/>
              <a:ext cx="90805" cy="36830"/>
            </a:xfrm>
            <a:custGeom>
              <a:avLst/>
              <a:gdLst/>
              <a:ahLst/>
              <a:cxnLst/>
              <a:rect l="l" t="t" r="r" b="b"/>
              <a:pathLst>
                <a:path w="90805" h="36829">
                  <a:moveTo>
                    <a:pt x="90678" y="0"/>
                  </a:moveTo>
                  <a:lnTo>
                    <a:pt x="66590" y="4082"/>
                  </a:lnTo>
                  <a:lnTo>
                    <a:pt x="46481" y="6748"/>
                  </a:lnTo>
                  <a:lnTo>
                    <a:pt x="25802" y="8145"/>
                  </a:lnTo>
                  <a:lnTo>
                    <a:pt x="0" y="8420"/>
                  </a:lnTo>
                  <a:lnTo>
                    <a:pt x="18377" y="30477"/>
                  </a:lnTo>
                  <a:lnTo>
                    <a:pt x="46181" y="36533"/>
                  </a:lnTo>
                  <a:lnTo>
                    <a:pt x="73564" y="26427"/>
                  </a:lnTo>
                  <a:lnTo>
                    <a:pt x="90678" y="0"/>
                  </a:lnTo>
                  <a:close/>
                </a:path>
              </a:pathLst>
            </a:custGeom>
            <a:solidFill>
              <a:srgbClr val="EDF6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4" name="object 75"/>
            <p:cNvSpPr/>
            <p:nvPr/>
          </p:nvSpPr>
          <p:spPr>
            <a:xfrm>
              <a:off x="2316516" y="3863315"/>
              <a:ext cx="90805" cy="36830"/>
            </a:xfrm>
            <a:custGeom>
              <a:avLst/>
              <a:gdLst/>
              <a:ahLst/>
              <a:cxnLst/>
              <a:rect l="l" t="t" r="r" b="b"/>
              <a:pathLst>
                <a:path w="90805" h="36829">
                  <a:moveTo>
                    <a:pt x="90512" y="0"/>
                  </a:moveTo>
                  <a:lnTo>
                    <a:pt x="66801" y="4137"/>
                  </a:lnTo>
                  <a:lnTo>
                    <a:pt x="46504" y="6956"/>
                  </a:lnTo>
                  <a:lnTo>
                    <a:pt x="25583" y="8322"/>
                  </a:lnTo>
                  <a:lnTo>
                    <a:pt x="0" y="8102"/>
                  </a:lnTo>
                  <a:lnTo>
                    <a:pt x="18975" y="30791"/>
                  </a:lnTo>
                  <a:lnTo>
                    <a:pt x="46647" y="36479"/>
                  </a:lnTo>
                  <a:lnTo>
                    <a:pt x="73623" y="25953"/>
                  </a:lnTo>
                  <a:lnTo>
                    <a:pt x="90512" y="0"/>
                  </a:lnTo>
                  <a:close/>
                </a:path>
              </a:pathLst>
            </a:custGeom>
            <a:solidFill>
              <a:srgbClr val="44C0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5" name="object 76"/>
            <p:cNvSpPr/>
            <p:nvPr/>
          </p:nvSpPr>
          <p:spPr>
            <a:xfrm>
              <a:off x="2918458" y="3860864"/>
              <a:ext cx="48895" cy="29209"/>
            </a:xfrm>
            <a:custGeom>
              <a:avLst/>
              <a:gdLst/>
              <a:ahLst/>
              <a:cxnLst/>
              <a:rect l="l" t="t" r="r" b="b"/>
              <a:pathLst>
                <a:path w="48894" h="29210">
                  <a:moveTo>
                    <a:pt x="0" y="0"/>
                  </a:moveTo>
                  <a:lnTo>
                    <a:pt x="6985" y="20775"/>
                  </a:lnTo>
                  <a:lnTo>
                    <a:pt x="22099" y="29132"/>
                  </a:lnTo>
                  <a:lnTo>
                    <a:pt x="38292" y="24865"/>
                  </a:lnTo>
                  <a:lnTo>
                    <a:pt x="48514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6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6" name="object 77"/>
            <p:cNvSpPr/>
            <p:nvPr/>
          </p:nvSpPr>
          <p:spPr>
            <a:xfrm>
              <a:off x="2319463" y="3946886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13149" y="0"/>
                  </a:moveTo>
                  <a:lnTo>
                    <a:pt x="3061" y="6280"/>
                  </a:lnTo>
                  <a:lnTo>
                    <a:pt x="0" y="19299"/>
                  </a:lnTo>
                  <a:lnTo>
                    <a:pt x="7149" y="30267"/>
                  </a:lnTo>
                  <a:lnTo>
                    <a:pt x="19516" y="32265"/>
                  </a:lnTo>
                  <a:lnTo>
                    <a:pt x="30221" y="25939"/>
                  </a:lnTo>
                  <a:lnTo>
                    <a:pt x="32384" y="11933"/>
                  </a:lnTo>
                  <a:lnTo>
                    <a:pt x="24758" y="1527"/>
                  </a:lnTo>
                  <a:lnTo>
                    <a:pt x="13149" y="0"/>
                  </a:lnTo>
                  <a:close/>
                </a:path>
              </a:pathLst>
            </a:custGeom>
            <a:solidFill>
              <a:srgbClr val="44C0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7" name="object 78"/>
            <p:cNvSpPr/>
            <p:nvPr/>
          </p:nvSpPr>
          <p:spPr>
            <a:xfrm>
              <a:off x="2998328" y="3946274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14166" y="0"/>
                  </a:moveTo>
                  <a:lnTo>
                    <a:pt x="3273" y="5816"/>
                  </a:lnTo>
                  <a:lnTo>
                    <a:pt x="0" y="19910"/>
                  </a:lnTo>
                  <a:lnTo>
                    <a:pt x="6523" y="30060"/>
                  </a:lnTo>
                  <a:lnTo>
                    <a:pt x="18024" y="32751"/>
                  </a:lnTo>
                  <a:lnTo>
                    <a:pt x="28625" y="27606"/>
                  </a:lnTo>
                  <a:lnTo>
                    <a:pt x="32448" y="14246"/>
                  </a:lnTo>
                  <a:lnTo>
                    <a:pt x="26088" y="2722"/>
                  </a:lnTo>
                  <a:lnTo>
                    <a:pt x="14166" y="0"/>
                  </a:lnTo>
                  <a:close/>
                </a:path>
              </a:pathLst>
            </a:custGeom>
            <a:solidFill>
              <a:srgbClr val="EDF6F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8" name="object 79"/>
            <p:cNvSpPr/>
            <p:nvPr/>
          </p:nvSpPr>
          <p:spPr>
            <a:xfrm>
              <a:off x="1629295" y="3946000"/>
              <a:ext cx="27940" cy="32384"/>
            </a:xfrm>
            <a:custGeom>
              <a:avLst/>
              <a:gdLst/>
              <a:ahLst/>
              <a:cxnLst/>
              <a:rect l="l" t="t" r="r" b="b"/>
              <a:pathLst>
                <a:path w="27939" h="32385">
                  <a:moveTo>
                    <a:pt x="12613" y="0"/>
                  </a:moveTo>
                  <a:lnTo>
                    <a:pt x="0" y="8686"/>
                  </a:lnTo>
                  <a:lnTo>
                    <a:pt x="4977" y="31957"/>
                  </a:lnTo>
                  <a:lnTo>
                    <a:pt x="27392" y="30573"/>
                  </a:lnTo>
                  <a:lnTo>
                    <a:pt x="27012" y="6945"/>
                  </a:lnTo>
                  <a:lnTo>
                    <a:pt x="12613" y="0"/>
                  </a:lnTo>
                  <a:close/>
                </a:path>
              </a:pathLst>
            </a:custGeom>
            <a:solidFill>
              <a:srgbClr val="44C0B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39" name="object 80"/>
            <p:cNvSpPr/>
            <p:nvPr/>
          </p:nvSpPr>
          <p:spPr>
            <a:xfrm>
              <a:off x="0" y="2423592"/>
              <a:ext cx="788670" cy="544830"/>
            </a:xfrm>
            <a:custGeom>
              <a:avLst/>
              <a:gdLst/>
              <a:ahLst/>
              <a:cxnLst/>
              <a:rect l="l" t="t" r="r" b="b"/>
              <a:pathLst>
                <a:path w="788670" h="544829">
                  <a:moveTo>
                    <a:pt x="324123" y="0"/>
                  </a:moveTo>
                  <a:lnTo>
                    <a:pt x="0" y="189824"/>
                  </a:lnTo>
                  <a:lnTo>
                    <a:pt x="0" y="354173"/>
                  </a:lnTo>
                  <a:lnTo>
                    <a:pt x="324123" y="544779"/>
                  </a:lnTo>
                  <a:lnTo>
                    <a:pt x="788269" y="271830"/>
                  </a:lnTo>
                  <a:lnTo>
                    <a:pt x="324123" y="0"/>
                  </a:lnTo>
                  <a:close/>
                </a:path>
              </a:pathLst>
            </a:custGeom>
            <a:solidFill>
              <a:srgbClr val="36A3B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0" name="object 81"/>
            <p:cNvSpPr/>
            <p:nvPr/>
          </p:nvSpPr>
          <p:spPr>
            <a:xfrm>
              <a:off x="324119" y="2695423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48"/>
                  </a:lnTo>
                  <a:lnTo>
                    <a:pt x="0" y="808812"/>
                  </a:lnTo>
                  <a:lnTo>
                    <a:pt x="464146" y="53586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B7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1" name="object 82"/>
            <p:cNvSpPr/>
            <p:nvPr/>
          </p:nvSpPr>
          <p:spPr>
            <a:xfrm>
              <a:off x="0" y="2777768"/>
              <a:ext cx="324485" cy="727075"/>
            </a:xfrm>
            <a:custGeom>
              <a:avLst/>
              <a:gdLst/>
              <a:ahLst/>
              <a:cxnLst/>
              <a:rect l="l" t="t" r="r" b="b"/>
              <a:pathLst>
                <a:path w="324485" h="727075">
                  <a:moveTo>
                    <a:pt x="0" y="0"/>
                  </a:moveTo>
                  <a:lnTo>
                    <a:pt x="0" y="535863"/>
                  </a:lnTo>
                  <a:lnTo>
                    <a:pt x="324119" y="726466"/>
                  </a:lnTo>
                  <a:lnTo>
                    <a:pt x="324119" y="190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A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2" name="object 83"/>
            <p:cNvSpPr/>
            <p:nvPr/>
          </p:nvSpPr>
          <p:spPr>
            <a:xfrm>
              <a:off x="324119" y="3232214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66"/>
                  </a:lnTo>
                  <a:lnTo>
                    <a:pt x="928293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CA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3" name="object 84"/>
            <p:cNvSpPr/>
            <p:nvPr/>
          </p:nvSpPr>
          <p:spPr>
            <a:xfrm>
              <a:off x="788262" y="3504235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35"/>
                  </a:lnTo>
                  <a:lnTo>
                    <a:pt x="0" y="808786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09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4" name="object 85"/>
            <p:cNvSpPr/>
            <p:nvPr/>
          </p:nvSpPr>
          <p:spPr>
            <a:xfrm>
              <a:off x="324120" y="3504235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0" y="0"/>
                  </a:moveTo>
                  <a:lnTo>
                    <a:pt x="0" y="535851"/>
                  </a:lnTo>
                  <a:lnTo>
                    <a:pt x="464146" y="808786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A5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5" name="object 86"/>
            <p:cNvSpPr/>
            <p:nvPr/>
          </p:nvSpPr>
          <p:spPr>
            <a:xfrm>
              <a:off x="324119" y="2695804"/>
              <a:ext cx="464184" cy="4043045"/>
            </a:xfrm>
            <a:custGeom>
              <a:avLst/>
              <a:gdLst/>
              <a:ahLst/>
              <a:cxnLst/>
              <a:rect l="l" t="t" r="r" b="b"/>
              <a:pathLst>
                <a:path w="464184" h="4043045">
                  <a:moveTo>
                    <a:pt x="464146" y="0"/>
                  </a:moveTo>
                  <a:lnTo>
                    <a:pt x="0" y="272961"/>
                  </a:lnTo>
                  <a:lnTo>
                    <a:pt x="0" y="4042867"/>
                  </a:lnTo>
                  <a:lnTo>
                    <a:pt x="464146" y="376991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BA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6" name="object 87"/>
            <p:cNvSpPr/>
            <p:nvPr/>
          </p:nvSpPr>
          <p:spPr>
            <a:xfrm>
              <a:off x="324120" y="7547089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B7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7" name="object 88"/>
            <p:cNvSpPr/>
            <p:nvPr/>
          </p:nvSpPr>
          <p:spPr>
            <a:xfrm>
              <a:off x="788266" y="673829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09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8" name="object 89"/>
            <p:cNvSpPr/>
            <p:nvPr/>
          </p:nvSpPr>
          <p:spPr>
            <a:xfrm>
              <a:off x="0" y="7274331"/>
              <a:ext cx="788670" cy="544830"/>
            </a:xfrm>
            <a:custGeom>
              <a:avLst/>
              <a:gdLst/>
              <a:ahLst/>
              <a:cxnLst/>
              <a:rect l="l" t="t" r="r" b="b"/>
              <a:pathLst>
                <a:path w="788670" h="544829">
                  <a:moveTo>
                    <a:pt x="324120" y="0"/>
                  </a:moveTo>
                  <a:lnTo>
                    <a:pt x="0" y="190594"/>
                  </a:lnTo>
                  <a:lnTo>
                    <a:pt x="0" y="354950"/>
                  </a:lnTo>
                  <a:lnTo>
                    <a:pt x="324120" y="544791"/>
                  </a:lnTo>
                  <a:lnTo>
                    <a:pt x="788267" y="272935"/>
                  </a:lnTo>
                  <a:lnTo>
                    <a:pt x="324120" y="0"/>
                  </a:lnTo>
                  <a:close/>
                </a:path>
              </a:pathLst>
            </a:custGeom>
            <a:solidFill>
              <a:srgbClr val="4AA8B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49" name="object 90"/>
            <p:cNvSpPr/>
            <p:nvPr/>
          </p:nvSpPr>
          <p:spPr>
            <a:xfrm>
              <a:off x="0" y="6738290"/>
              <a:ext cx="324485" cy="727075"/>
            </a:xfrm>
            <a:custGeom>
              <a:avLst/>
              <a:gdLst/>
              <a:ahLst/>
              <a:cxnLst/>
              <a:rect l="l" t="t" r="r" b="b"/>
              <a:pathLst>
                <a:path w="324485" h="727075">
                  <a:moveTo>
                    <a:pt x="324119" y="0"/>
                  </a:moveTo>
                  <a:lnTo>
                    <a:pt x="0" y="190603"/>
                  </a:lnTo>
                  <a:lnTo>
                    <a:pt x="0" y="726454"/>
                  </a:lnTo>
                  <a:lnTo>
                    <a:pt x="324119" y="535851"/>
                  </a:lnTo>
                  <a:lnTo>
                    <a:pt x="324119" y="0"/>
                  </a:lnTo>
                  <a:close/>
                </a:path>
              </a:pathLst>
            </a:custGeom>
            <a:solidFill>
              <a:srgbClr val="7BCDC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0" name="object 91"/>
            <p:cNvSpPr/>
            <p:nvPr/>
          </p:nvSpPr>
          <p:spPr>
            <a:xfrm>
              <a:off x="324119" y="673829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A5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1" name="object 92"/>
            <p:cNvSpPr/>
            <p:nvPr/>
          </p:nvSpPr>
          <p:spPr>
            <a:xfrm>
              <a:off x="324115" y="6465723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2948"/>
                  </a:lnTo>
                  <a:lnTo>
                    <a:pt x="464146" y="544791"/>
                  </a:lnTo>
                  <a:lnTo>
                    <a:pt x="928293" y="27294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CA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2" name="object 93"/>
            <p:cNvSpPr/>
            <p:nvPr/>
          </p:nvSpPr>
          <p:spPr>
            <a:xfrm>
              <a:off x="6357604" y="544043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0" y="0"/>
                  </a:moveTo>
                  <a:lnTo>
                    <a:pt x="0" y="535863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8D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3" name="object 94"/>
            <p:cNvSpPr/>
            <p:nvPr/>
          </p:nvSpPr>
          <p:spPr>
            <a:xfrm>
              <a:off x="5893459" y="1080630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59" y="0"/>
                  </a:moveTo>
                  <a:lnTo>
                    <a:pt x="0" y="271843"/>
                  </a:lnTo>
                  <a:lnTo>
                    <a:pt x="464159" y="544791"/>
                  </a:lnTo>
                  <a:lnTo>
                    <a:pt x="928293" y="271843"/>
                  </a:lnTo>
                  <a:lnTo>
                    <a:pt x="464159" y="0"/>
                  </a:lnTo>
                  <a:close/>
                </a:path>
              </a:pathLst>
            </a:custGeom>
            <a:solidFill>
              <a:srgbClr val="4AA8B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4" name="object 95"/>
            <p:cNvSpPr/>
            <p:nvPr/>
          </p:nvSpPr>
          <p:spPr>
            <a:xfrm>
              <a:off x="6357618" y="135247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34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34" y="535838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A6BEC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5" name="object 96"/>
            <p:cNvSpPr/>
            <p:nvPr/>
          </p:nvSpPr>
          <p:spPr>
            <a:xfrm>
              <a:off x="6357604" y="2161273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0" y="0"/>
                  </a:moveTo>
                  <a:lnTo>
                    <a:pt x="0" y="535851"/>
                  </a:lnTo>
                  <a:lnTo>
                    <a:pt x="464146" y="808786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C6D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6" name="object 97"/>
            <p:cNvSpPr/>
            <p:nvPr/>
          </p:nvSpPr>
          <p:spPr>
            <a:xfrm>
              <a:off x="6357618" y="2969692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34" y="0"/>
                  </a:moveTo>
                  <a:lnTo>
                    <a:pt x="0" y="272948"/>
                  </a:lnTo>
                  <a:lnTo>
                    <a:pt x="0" y="808786"/>
                  </a:lnTo>
                  <a:lnTo>
                    <a:pt x="464134" y="535838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00B7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7" name="object 98"/>
            <p:cNvSpPr/>
            <p:nvPr/>
          </p:nvSpPr>
          <p:spPr>
            <a:xfrm>
              <a:off x="6357606" y="3506457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46" y="0"/>
                  </a:moveTo>
                  <a:lnTo>
                    <a:pt x="0" y="271843"/>
                  </a:lnTo>
                  <a:lnTo>
                    <a:pt x="464146" y="544791"/>
                  </a:lnTo>
                  <a:lnTo>
                    <a:pt x="928293" y="27184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CA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8" name="object 99"/>
            <p:cNvSpPr/>
            <p:nvPr/>
          </p:nvSpPr>
          <p:spPr>
            <a:xfrm>
              <a:off x="6821752" y="3778479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464146" y="0"/>
                  </a:moveTo>
                  <a:lnTo>
                    <a:pt x="0" y="272961"/>
                  </a:lnTo>
                  <a:lnTo>
                    <a:pt x="0" y="808812"/>
                  </a:lnTo>
                  <a:lnTo>
                    <a:pt x="464146" y="535863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09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59" name="object 100"/>
            <p:cNvSpPr/>
            <p:nvPr/>
          </p:nvSpPr>
          <p:spPr>
            <a:xfrm>
              <a:off x="6357604" y="3778479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89">
                  <a:moveTo>
                    <a:pt x="0" y="0"/>
                  </a:moveTo>
                  <a:lnTo>
                    <a:pt x="0" y="535863"/>
                  </a:lnTo>
                  <a:lnTo>
                    <a:pt x="464146" y="808812"/>
                  </a:lnTo>
                  <a:lnTo>
                    <a:pt x="464146" y="2729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A5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0" name="object 101"/>
            <p:cNvSpPr/>
            <p:nvPr/>
          </p:nvSpPr>
          <p:spPr>
            <a:xfrm>
              <a:off x="6357618" y="272021"/>
              <a:ext cx="464184" cy="5123815"/>
            </a:xfrm>
            <a:custGeom>
              <a:avLst/>
              <a:gdLst/>
              <a:ahLst/>
              <a:cxnLst/>
              <a:rect l="l" t="t" r="r" b="b"/>
              <a:pathLst>
                <a:path w="464184" h="5123815">
                  <a:moveTo>
                    <a:pt x="464134" y="0"/>
                  </a:moveTo>
                  <a:lnTo>
                    <a:pt x="0" y="272948"/>
                  </a:lnTo>
                  <a:lnTo>
                    <a:pt x="0" y="5123688"/>
                  </a:lnTo>
                  <a:lnTo>
                    <a:pt x="464134" y="4850739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00BA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1" name="object 102"/>
            <p:cNvSpPr/>
            <p:nvPr/>
          </p:nvSpPr>
          <p:spPr>
            <a:xfrm>
              <a:off x="5893457" y="539571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2" name="object 103"/>
            <p:cNvSpPr/>
            <p:nvPr/>
          </p:nvSpPr>
          <p:spPr>
            <a:xfrm>
              <a:off x="6357606" y="5123675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46" y="0"/>
                  </a:moveTo>
                  <a:lnTo>
                    <a:pt x="0" y="271856"/>
                  </a:lnTo>
                  <a:lnTo>
                    <a:pt x="464146" y="544791"/>
                  </a:lnTo>
                  <a:lnTo>
                    <a:pt x="928293" y="271856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A39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3" name="object 104"/>
            <p:cNvSpPr/>
            <p:nvPr/>
          </p:nvSpPr>
          <p:spPr>
            <a:xfrm>
              <a:off x="6821752" y="539571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4" name="object 105"/>
            <p:cNvSpPr/>
            <p:nvPr/>
          </p:nvSpPr>
          <p:spPr>
            <a:xfrm>
              <a:off x="6357604" y="539571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78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5" name="object 106"/>
            <p:cNvSpPr/>
            <p:nvPr/>
          </p:nvSpPr>
          <p:spPr>
            <a:xfrm>
              <a:off x="5893459" y="5395329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6" name="object 107"/>
            <p:cNvSpPr/>
            <p:nvPr/>
          </p:nvSpPr>
          <p:spPr>
            <a:xfrm>
              <a:off x="5893460" y="10"/>
              <a:ext cx="1666875" cy="3242945"/>
            </a:xfrm>
            <a:custGeom>
              <a:avLst/>
              <a:gdLst/>
              <a:ahLst/>
              <a:cxnLst/>
              <a:rect l="l" t="t" r="r" b="b"/>
              <a:pathLst>
                <a:path w="1666875" h="3242945">
                  <a:moveTo>
                    <a:pt x="928281" y="271843"/>
                  </a:moveTo>
                  <a:lnTo>
                    <a:pt x="464146" y="0"/>
                  </a:lnTo>
                  <a:lnTo>
                    <a:pt x="0" y="271843"/>
                  </a:lnTo>
                  <a:lnTo>
                    <a:pt x="464146" y="544779"/>
                  </a:lnTo>
                  <a:lnTo>
                    <a:pt x="928281" y="271843"/>
                  </a:lnTo>
                  <a:close/>
                </a:path>
                <a:path w="1666875" h="3242945">
                  <a:moveTo>
                    <a:pt x="1666519" y="2858376"/>
                  </a:moveTo>
                  <a:lnTo>
                    <a:pt x="1392440" y="2697861"/>
                  </a:lnTo>
                  <a:lnTo>
                    <a:pt x="928281" y="2969691"/>
                  </a:lnTo>
                  <a:lnTo>
                    <a:pt x="1392440" y="3242640"/>
                  </a:lnTo>
                  <a:lnTo>
                    <a:pt x="1666519" y="3081451"/>
                  </a:lnTo>
                  <a:lnTo>
                    <a:pt x="1666519" y="2858376"/>
                  </a:lnTo>
                  <a:close/>
                </a:path>
              </a:pathLst>
            </a:custGeom>
            <a:solidFill>
              <a:srgbClr val="36A3B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7" name="object 108"/>
            <p:cNvSpPr/>
            <p:nvPr/>
          </p:nvSpPr>
          <p:spPr>
            <a:xfrm>
              <a:off x="7285912" y="3081459"/>
              <a:ext cx="274320" cy="697230"/>
            </a:xfrm>
            <a:custGeom>
              <a:avLst/>
              <a:gdLst/>
              <a:ahLst/>
              <a:cxnLst/>
              <a:rect l="l" t="t" r="r" b="b"/>
              <a:pathLst>
                <a:path w="274320" h="697229">
                  <a:moveTo>
                    <a:pt x="274079" y="0"/>
                  </a:moveTo>
                  <a:lnTo>
                    <a:pt x="0" y="161180"/>
                  </a:lnTo>
                  <a:lnTo>
                    <a:pt x="0" y="697019"/>
                  </a:lnTo>
                  <a:lnTo>
                    <a:pt x="274079" y="535838"/>
                  </a:lnTo>
                  <a:lnTo>
                    <a:pt x="274079" y="0"/>
                  </a:lnTo>
                  <a:close/>
                </a:path>
              </a:pathLst>
            </a:custGeom>
            <a:solidFill>
              <a:srgbClr val="00B7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8" name="object 109"/>
            <p:cNvSpPr/>
            <p:nvPr/>
          </p:nvSpPr>
          <p:spPr>
            <a:xfrm>
              <a:off x="7285899" y="3617769"/>
              <a:ext cx="274320" cy="321945"/>
            </a:xfrm>
            <a:custGeom>
              <a:avLst/>
              <a:gdLst/>
              <a:ahLst/>
              <a:cxnLst/>
              <a:rect l="l" t="t" r="r" b="b"/>
              <a:pathLst>
                <a:path w="274320" h="321945">
                  <a:moveTo>
                    <a:pt x="274092" y="0"/>
                  </a:moveTo>
                  <a:lnTo>
                    <a:pt x="0" y="160531"/>
                  </a:lnTo>
                  <a:lnTo>
                    <a:pt x="274092" y="321715"/>
                  </a:lnTo>
                  <a:lnTo>
                    <a:pt x="274092" y="0"/>
                  </a:lnTo>
                  <a:close/>
                </a:path>
              </a:pathLst>
            </a:custGeom>
            <a:solidFill>
              <a:srgbClr val="00ACA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69" name="object 110"/>
            <p:cNvSpPr/>
            <p:nvPr/>
          </p:nvSpPr>
          <p:spPr>
            <a:xfrm>
              <a:off x="7285899" y="3778479"/>
              <a:ext cx="274320" cy="697230"/>
            </a:xfrm>
            <a:custGeom>
              <a:avLst/>
              <a:gdLst/>
              <a:ahLst/>
              <a:cxnLst/>
              <a:rect l="l" t="t" r="r" b="b"/>
              <a:pathLst>
                <a:path w="274320" h="697229">
                  <a:moveTo>
                    <a:pt x="0" y="0"/>
                  </a:moveTo>
                  <a:lnTo>
                    <a:pt x="0" y="535863"/>
                  </a:lnTo>
                  <a:lnTo>
                    <a:pt x="274093" y="697048"/>
                  </a:lnTo>
                  <a:lnTo>
                    <a:pt x="274093" y="161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A5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0" name="object 111"/>
            <p:cNvSpPr/>
            <p:nvPr/>
          </p:nvSpPr>
          <p:spPr>
            <a:xfrm>
              <a:off x="5893459" y="1348092"/>
              <a:ext cx="464184" cy="5664835"/>
            </a:xfrm>
            <a:custGeom>
              <a:avLst/>
              <a:gdLst/>
              <a:ahLst/>
              <a:cxnLst/>
              <a:rect l="l" t="t" r="r" b="b"/>
              <a:pathLst>
                <a:path w="464185" h="5664834">
                  <a:moveTo>
                    <a:pt x="0" y="0"/>
                  </a:moveTo>
                  <a:lnTo>
                    <a:pt x="0" y="5391886"/>
                  </a:lnTo>
                  <a:lnTo>
                    <a:pt x="464146" y="5664835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AA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1" name="object 112"/>
            <p:cNvSpPr/>
            <p:nvPr/>
          </p:nvSpPr>
          <p:spPr>
            <a:xfrm>
              <a:off x="5893459" y="4315067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59" y="0"/>
                  </a:moveTo>
                  <a:lnTo>
                    <a:pt x="0" y="271843"/>
                  </a:lnTo>
                  <a:lnTo>
                    <a:pt x="464159" y="544791"/>
                  </a:lnTo>
                  <a:lnTo>
                    <a:pt x="928293" y="271843"/>
                  </a:lnTo>
                  <a:lnTo>
                    <a:pt x="464159" y="0"/>
                  </a:lnTo>
                  <a:close/>
                </a:path>
              </a:pathLst>
            </a:custGeom>
            <a:solidFill>
              <a:srgbClr val="36A3B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2" name="object 113"/>
            <p:cNvSpPr/>
            <p:nvPr/>
          </p:nvSpPr>
          <p:spPr>
            <a:xfrm>
              <a:off x="5893459" y="4586910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51"/>
                  </a:lnTo>
                  <a:lnTo>
                    <a:pt x="464159" y="808799"/>
                  </a:lnTo>
                  <a:lnTo>
                    <a:pt x="464159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9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73" name="object 11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538336" y="4988653"/>
              <a:ext cx="4377850" cy="2133599"/>
            </a:xfrm>
            <a:prstGeom prst="rect">
              <a:avLst/>
            </a:prstGeom>
          </p:spPr>
        </p:pic>
        <p:sp>
          <p:nvSpPr>
            <p:cNvPr id="374" name="object 115"/>
            <p:cNvSpPr/>
            <p:nvPr/>
          </p:nvSpPr>
          <p:spPr>
            <a:xfrm>
              <a:off x="2542933" y="5265290"/>
              <a:ext cx="3923029" cy="1833880"/>
            </a:xfrm>
            <a:custGeom>
              <a:avLst/>
              <a:gdLst/>
              <a:ahLst/>
              <a:cxnLst/>
              <a:rect l="l" t="t" r="r" b="b"/>
              <a:pathLst>
                <a:path w="3923029" h="1833879">
                  <a:moveTo>
                    <a:pt x="2054377" y="1707426"/>
                  </a:moveTo>
                  <a:lnTo>
                    <a:pt x="1622780" y="1679676"/>
                  </a:lnTo>
                  <a:lnTo>
                    <a:pt x="1498206" y="1671154"/>
                  </a:lnTo>
                  <a:lnTo>
                    <a:pt x="1371409" y="1661883"/>
                  </a:lnTo>
                  <a:lnTo>
                    <a:pt x="1246162" y="1651901"/>
                  </a:lnTo>
                  <a:lnTo>
                    <a:pt x="1185303" y="1646656"/>
                  </a:lnTo>
                  <a:lnTo>
                    <a:pt x="1126261" y="1641246"/>
                  </a:lnTo>
                  <a:lnTo>
                    <a:pt x="1069505" y="1635683"/>
                  </a:lnTo>
                  <a:lnTo>
                    <a:pt x="1015504" y="1629968"/>
                  </a:lnTo>
                  <a:lnTo>
                    <a:pt x="964730" y="1624114"/>
                  </a:lnTo>
                  <a:lnTo>
                    <a:pt x="917663" y="1618132"/>
                  </a:lnTo>
                  <a:lnTo>
                    <a:pt x="874763" y="1611998"/>
                  </a:lnTo>
                  <a:lnTo>
                    <a:pt x="836510" y="1605749"/>
                  </a:lnTo>
                  <a:lnTo>
                    <a:pt x="775855" y="1592897"/>
                  </a:lnTo>
                  <a:lnTo>
                    <a:pt x="727329" y="1579308"/>
                  </a:lnTo>
                  <a:lnTo>
                    <a:pt x="676706" y="1563916"/>
                  </a:lnTo>
                  <a:lnTo>
                    <a:pt x="624674" y="1547037"/>
                  </a:lnTo>
                  <a:lnTo>
                    <a:pt x="571919" y="1529003"/>
                  </a:lnTo>
                  <a:lnTo>
                    <a:pt x="519137" y="1510118"/>
                  </a:lnTo>
                  <a:lnTo>
                    <a:pt x="467017" y="1490713"/>
                  </a:lnTo>
                  <a:lnTo>
                    <a:pt x="416242" y="1471117"/>
                  </a:lnTo>
                  <a:lnTo>
                    <a:pt x="367499" y="1451635"/>
                  </a:lnTo>
                  <a:lnTo>
                    <a:pt x="321487" y="1432598"/>
                  </a:lnTo>
                  <a:lnTo>
                    <a:pt x="278879" y="1414310"/>
                  </a:lnTo>
                  <a:lnTo>
                    <a:pt x="240360" y="1397114"/>
                  </a:lnTo>
                  <a:lnTo>
                    <a:pt x="178384" y="1367231"/>
                  </a:lnTo>
                  <a:lnTo>
                    <a:pt x="124015" y="1447723"/>
                  </a:lnTo>
                  <a:lnTo>
                    <a:pt x="81089" y="1513446"/>
                  </a:lnTo>
                  <a:lnTo>
                    <a:pt x="48526" y="1566164"/>
                  </a:lnTo>
                  <a:lnTo>
                    <a:pt x="25234" y="1607654"/>
                  </a:lnTo>
                  <a:lnTo>
                    <a:pt x="2057" y="1664017"/>
                  </a:lnTo>
                  <a:lnTo>
                    <a:pt x="0" y="1682445"/>
                  </a:lnTo>
                  <a:lnTo>
                    <a:pt x="11493" y="1711413"/>
                  </a:lnTo>
                  <a:lnTo>
                    <a:pt x="42062" y="1740814"/>
                  </a:lnTo>
                  <a:lnTo>
                    <a:pt x="88938" y="1768652"/>
                  </a:lnTo>
                  <a:lnTo>
                    <a:pt x="149301" y="1792922"/>
                  </a:lnTo>
                  <a:lnTo>
                    <a:pt x="480199" y="1811540"/>
                  </a:lnTo>
                  <a:lnTo>
                    <a:pt x="1122121" y="1824164"/>
                  </a:lnTo>
                  <a:lnTo>
                    <a:pt x="1747494" y="1831340"/>
                  </a:lnTo>
                  <a:lnTo>
                    <a:pt x="2028748" y="1833613"/>
                  </a:lnTo>
                  <a:lnTo>
                    <a:pt x="2054377" y="1707426"/>
                  </a:lnTo>
                  <a:close/>
                </a:path>
                <a:path w="3923029" h="1833879">
                  <a:moveTo>
                    <a:pt x="3922725" y="1267536"/>
                  </a:moveTo>
                  <a:lnTo>
                    <a:pt x="3866286" y="1161821"/>
                  </a:lnTo>
                  <a:lnTo>
                    <a:pt x="3827970" y="1098600"/>
                  </a:lnTo>
                  <a:lnTo>
                    <a:pt x="3790251" y="1052664"/>
                  </a:lnTo>
                  <a:lnTo>
                    <a:pt x="3766705" y="1029487"/>
                  </a:lnTo>
                  <a:lnTo>
                    <a:pt x="3755885" y="1018832"/>
                  </a:lnTo>
                  <a:lnTo>
                    <a:pt x="3710178" y="971257"/>
                  </a:lnTo>
                  <a:lnTo>
                    <a:pt x="3684041" y="937475"/>
                  </a:lnTo>
                  <a:lnTo>
                    <a:pt x="3657066" y="898817"/>
                  </a:lnTo>
                  <a:lnTo>
                    <a:pt x="3629126" y="856564"/>
                  </a:lnTo>
                  <a:lnTo>
                    <a:pt x="3600107" y="812025"/>
                  </a:lnTo>
                  <a:lnTo>
                    <a:pt x="3569868" y="766508"/>
                  </a:lnTo>
                  <a:lnTo>
                    <a:pt x="3538309" y="721296"/>
                  </a:lnTo>
                  <a:lnTo>
                    <a:pt x="3505289" y="677710"/>
                  </a:lnTo>
                  <a:lnTo>
                    <a:pt x="3470706" y="637032"/>
                  </a:lnTo>
                  <a:lnTo>
                    <a:pt x="3434423" y="600570"/>
                  </a:lnTo>
                  <a:lnTo>
                    <a:pt x="3396323" y="569633"/>
                  </a:lnTo>
                  <a:lnTo>
                    <a:pt x="3368738" y="549160"/>
                  </a:lnTo>
                  <a:lnTo>
                    <a:pt x="3346018" y="529767"/>
                  </a:lnTo>
                  <a:lnTo>
                    <a:pt x="3288995" y="471563"/>
                  </a:lnTo>
                  <a:lnTo>
                    <a:pt x="3252241" y="426567"/>
                  </a:lnTo>
                  <a:lnTo>
                    <a:pt x="3221609" y="378345"/>
                  </a:lnTo>
                  <a:lnTo>
                    <a:pt x="3195574" y="328790"/>
                  </a:lnTo>
                  <a:lnTo>
                    <a:pt x="3172599" y="279781"/>
                  </a:lnTo>
                  <a:lnTo>
                    <a:pt x="3151136" y="233222"/>
                  </a:lnTo>
                  <a:lnTo>
                    <a:pt x="3129648" y="190995"/>
                  </a:lnTo>
                  <a:lnTo>
                    <a:pt x="3106585" y="155003"/>
                  </a:lnTo>
                  <a:lnTo>
                    <a:pt x="3080410" y="127139"/>
                  </a:lnTo>
                  <a:lnTo>
                    <a:pt x="3026930" y="102196"/>
                  </a:lnTo>
                  <a:lnTo>
                    <a:pt x="2960713" y="86702"/>
                  </a:lnTo>
                  <a:lnTo>
                    <a:pt x="2918472" y="78536"/>
                  </a:lnTo>
                  <a:lnTo>
                    <a:pt x="2871025" y="70218"/>
                  </a:lnTo>
                  <a:lnTo>
                    <a:pt x="2819031" y="61887"/>
                  </a:lnTo>
                  <a:lnTo>
                    <a:pt x="2763177" y="53632"/>
                  </a:lnTo>
                  <a:lnTo>
                    <a:pt x="2704122" y="45567"/>
                  </a:lnTo>
                  <a:lnTo>
                    <a:pt x="2642527" y="37820"/>
                  </a:lnTo>
                  <a:lnTo>
                    <a:pt x="2579065" y="30480"/>
                  </a:lnTo>
                  <a:lnTo>
                    <a:pt x="2514384" y="23660"/>
                  </a:lnTo>
                  <a:lnTo>
                    <a:pt x="2449182" y="17487"/>
                  </a:lnTo>
                  <a:lnTo>
                    <a:pt x="2384094" y="12065"/>
                  </a:lnTo>
                  <a:lnTo>
                    <a:pt x="2319807" y="7493"/>
                  </a:lnTo>
                  <a:lnTo>
                    <a:pt x="2256967" y="3886"/>
                  </a:lnTo>
                  <a:lnTo>
                    <a:pt x="2196261" y="1371"/>
                  </a:lnTo>
                  <a:lnTo>
                    <a:pt x="2138349" y="38"/>
                  </a:lnTo>
                  <a:lnTo>
                    <a:pt x="2083892" y="0"/>
                  </a:lnTo>
                  <a:lnTo>
                    <a:pt x="2033562" y="1384"/>
                  </a:lnTo>
                  <a:lnTo>
                    <a:pt x="1988019" y="4292"/>
                  </a:lnTo>
                  <a:lnTo>
                    <a:pt x="1947926" y="8826"/>
                  </a:lnTo>
                  <a:lnTo>
                    <a:pt x="1886775" y="23253"/>
                  </a:lnTo>
                  <a:lnTo>
                    <a:pt x="1838134" y="48450"/>
                  </a:lnTo>
                  <a:lnTo>
                    <a:pt x="1799310" y="80772"/>
                  </a:lnTo>
                  <a:lnTo>
                    <a:pt x="1768335" y="118110"/>
                  </a:lnTo>
                  <a:lnTo>
                    <a:pt x="1743303" y="158369"/>
                  </a:lnTo>
                  <a:lnTo>
                    <a:pt x="1722247" y="199428"/>
                  </a:lnTo>
                  <a:lnTo>
                    <a:pt x="1703247" y="239166"/>
                  </a:lnTo>
                  <a:lnTo>
                    <a:pt x="1684337" y="275501"/>
                  </a:lnTo>
                  <a:lnTo>
                    <a:pt x="1663611" y="306298"/>
                  </a:lnTo>
                  <a:lnTo>
                    <a:pt x="1639100" y="329476"/>
                  </a:lnTo>
                  <a:lnTo>
                    <a:pt x="1608861" y="342900"/>
                  </a:lnTo>
                  <a:lnTo>
                    <a:pt x="1501838" y="366687"/>
                  </a:lnTo>
                  <a:lnTo>
                    <a:pt x="1450987" y="378510"/>
                  </a:lnTo>
                  <a:lnTo>
                    <a:pt x="1400670" y="391782"/>
                  </a:lnTo>
                  <a:lnTo>
                    <a:pt x="1349959" y="407631"/>
                  </a:lnTo>
                  <a:lnTo>
                    <a:pt x="1297927" y="427202"/>
                  </a:lnTo>
                  <a:lnTo>
                    <a:pt x="1264462" y="446684"/>
                  </a:lnTo>
                  <a:lnTo>
                    <a:pt x="1234198" y="474992"/>
                  </a:lnTo>
                  <a:lnTo>
                    <a:pt x="1206411" y="510476"/>
                  </a:lnTo>
                  <a:lnTo>
                    <a:pt x="1180363" y="551472"/>
                  </a:lnTo>
                  <a:lnTo>
                    <a:pt x="1155331" y="596353"/>
                  </a:lnTo>
                  <a:lnTo>
                    <a:pt x="1130579" y="643445"/>
                  </a:lnTo>
                  <a:lnTo>
                    <a:pt x="1105357" y="691121"/>
                  </a:lnTo>
                  <a:lnTo>
                    <a:pt x="1078941" y="737717"/>
                  </a:lnTo>
                  <a:lnTo>
                    <a:pt x="1050594" y="781608"/>
                  </a:lnTo>
                  <a:lnTo>
                    <a:pt x="979512" y="881710"/>
                  </a:lnTo>
                  <a:lnTo>
                    <a:pt x="947267" y="927798"/>
                  </a:lnTo>
                  <a:lnTo>
                    <a:pt x="917930" y="971448"/>
                  </a:lnTo>
                  <a:lnTo>
                    <a:pt x="892022" y="1012799"/>
                  </a:lnTo>
                  <a:lnTo>
                    <a:pt x="870064" y="1052004"/>
                  </a:lnTo>
                  <a:lnTo>
                    <a:pt x="852601" y="1089215"/>
                  </a:lnTo>
                  <a:lnTo>
                    <a:pt x="833208" y="1158278"/>
                  </a:lnTo>
                  <a:lnTo>
                    <a:pt x="832345" y="1190421"/>
                  </a:lnTo>
                  <a:lnTo>
                    <a:pt x="838073" y="1221168"/>
                  </a:lnTo>
                  <a:lnTo>
                    <a:pt x="871410" y="1279118"/>
                  </a:lnTo>
                  <a:lnTo>
                    <a:pt x="900061" y="1306614"/>
                  </a:lnTo>
                  <a:lnTo>
                    <a:pt x="965669" y="1334096"/>
                  </a:lnTo>
                  <a:lnTo>
                    <a:pt x="1005446" y="1342644"/>
                  </a:lnTo>
                  <a:lnTo>
                    <a:pt x="1049299" y="1355166"/>
                  </a:lnTo>
                  <a:lnTo>
                    <a:pt x="1292796" y="1018832"/>
                  </a:lnTo>
                  <a:lnTo>
                    <a:pt x="1365643" y="1390967"/>
                  </a:lnTo>
                  <a:lnTo>
                    <a:pt x="1597279" y="1410817"/>
                  </a:lnTo>
                  <a:lnTo>
                    <a:pt x="1859724" y="1443367"/>
                  </a:lnTo>
                  <a:lnTo>
                    <a:pt x="3351758" y="1054671"/>
                  </a:lnTo>
                  <a:lnTo>
                    <a:pt x="3323983" y="1029487"/>
                  </a:lnTo>
                  <a:lnTo>
                    <a:pt x="3388766" y="1045032"/>
                  </a:lnTo>
                  <a:lnTo>
                    <a:pt x="3351758" y="1054671"/>
                  </a:lnTo>
                  <a:lnTo>
                    <a:pt x="3732149" y="1399578"/>
                  </a:lnTo>
                  <a:lnTo>
                    <a:pt x="3922725" y="1267536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75" name="object 11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644682" y="5350291"/>
              <a:ext cx="562076" cy="832116"/>
            </a:xfrm>
            <a:prstGeom prst="rect">
              <a:avLst/>
            </a:prstGeom>
          </p:spPr>
        </p:pic>
        <p:sp>
          <p:nvSpPr>
            <p:cNvPr id="376" name="object 117"/>
            <p:cNvSpPr/>
            <p:nvPr/>
          </p:nvSpPr>
          <p:spPr>
            <a:xfrm>
              <a:off x="4867818" y="5400612"/>
              <a:ext cx="260985" cy="829944"/>
            </a:xfrm>
            <a:custGeom>
              <a:avLst/>
              <a:gdLst/>
              <a:ahLst/>
              <a:cxnLst/>
              <a:rect l="l" t="t" r="r" b="b"/>
              <a:pathLst>
                <a:path w="260985" h="829945">
                  <a:moveTo>
                    <a:pt x="142887" y="0"/>
                  </a:moveTo>
                  <a:lnTo>
                    <a:pt x="55448" y="16954"/>
                  </a:lnTo>
                  <a:lnTo>
                    <a:pt x="0" y="34645"/>
                  </a:lnTo>
                  <a:lnTo>
                    <a:pt x="5784" y="63409"/>
                  </a:lnTo>
                  <a:lnTo>
                    <a:pt x="18684" y="110926"/>
                  </a:lnTo>
                  <a:lnTo>
                    <a:pt x="37503" y="175082"/>
                  </a:lnTo>
                  <a:lnTo>
                    <a:pt x="21386" y="829640"/>
                  </a:lnTo>
                  <a:lnTo>
                    <a:pt x="260692" y="829640"/>
                  </a:lnTo>
                  <a:lnTo>
                    <a:pt x="151003" y="172720"/>
                  </a:lnTo>
                  <a:lnTo>
                    <a:pt x="174193" y="33794"/>
                  </a:lnTo>
                  <a:lnTo>
                    <a:pt x="142887" y="0"/>
                  </a:lnTo>
                  <a:close/>
                </a:path>
              </a:pathLst>
            </a:custGeom>
            <a:solidFill>
              <a:srgbClr val="08BBB6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77" name="object 118"/>
            <p:cNvSpPr/>
            <p:nvPr/>
          </p:nvSpPr>
          <p:spPr>
            <a:xfrm>
              <a:off x="4498709" y="4814405"/>
              <a:ext cx="676275" cy="802005"/>
            </a:xfrm>
            <a:custGeom>
              <a:avLst/>
              <a:gdLst/>
              <a:ahLst/>
              <a:cxnLst/>
              <a:rect l="l" t="t" r="r" b="b"/>
              <a:pathLst>
                <a:path w="676275" h="802004">
                  <a:moveTo>
                    <a:pt x="287170" y="0"/>
                  </a:moveTo>
                  <a:lnTo>
                    <a:pt x="151923" y="2986"/>
                  </a:lnTo>
                  <a:lnTo>
                    <a:pt x="103439" y="3314"/>
                  </a:lnTo>
                  <a:lnTo>
                    <a:pt x="96200" y="6286"/>
                  </a:lnTo>
                  <a:lnTo>
                    <a:pt x="45547" y="170527"/>
                  </a:lnTo>
                  <a:lnTo>
                    <a:pt x="18685" y="258698"/>
                  </a:lnTo>
                  <a:lnTo>
                    <a:pt x="6635" y="300884"/>
                  </a:lnTo>
                  <a:lnTo>
                    <a:pt x="0" y="361485"/>
                  </a:lnTo>
                  <a:lnTo>
                    <a:pt x="7817" y="413335"/>
                  </a:lnTo>
                  <a:lnTo>
                    <a:pt x="22338" y="474094"/>
                  </a:lnTo>
                  <a:lnTo>
                    <a:pt x="42031" y="535145"/>
                  </a:lnTo>
                  <a:lnTo>
                    <a:pt x="65364" y="587870"/>
                  </a:lnTo>
                  <a:lnTo>
                    <a:pt x="110746" y="653411"/>
                  </a:lnTo>
                  <a:lnTo>
                    <a:pt x="170528" y="723368"/>
                  </a:lnTo>
                  <a:lnTo>
                    <a:pt x="222607" y="779049"/>
                  </a:lnTo>
                  <a:lnTo>
                    <a:pt x="244879" y="801763"/>
                  </a:lnTo>
                  <a:lnTo>
                    <a:pt x="456651" y="601891"/>
                  </a:lnTo>
                  <a:lnTo>
                    <a:pt x="674047" y="601891"/>
                  </a:lnTo>
                  <a:lnTo>
                    <a:pt x="674525" y="593128"/>
                  </a:lnTo>
                  <a:lnTo>
                    <a:pt x="675666" y="540914"/>
                  </a:lnTo>
                  <a:lnTo>
                    <a:pt x="675229" y="486143"/>
                  </a:lnTo>
                  <a:lnTo>
                    <a:pt x="673137" y="429977"/>
                  </a:lnTo>
                  <a:lnTo>
                    <a:pt x="669317" y="373581"/>
                  </a:lnTo>
                  <a:lnTo>
                    <a:pt x="663692" y="318118"/>
                  </a:lnTo>
                  <a:lnTo>
                    <a:pt x="656187" y="264753"/>
                  </a:lnTo>
                  <a:lnTo>
                    <a:pt x="646728" y="214649"/>
                  </a:lnTo>
                  <a:lnTo>
                    <a:pt x="635238" y="168970"/>
                  </a:lnTo>
                  <a:lnTo>
                    <a:pt x="621644" y="128880"/>
                  </a:lnTo>
                  <a:lnTo>
                    <a:pt x="587839" y="70123"/>
                  </a:lnTo>
                  <a:lnTo>
                    <a:pt x="544713" y="47688"/>
                  </a:lnTo>
                  <a:lnTo>
                    <a:pt x="526263" y="44979"/>
                  </a:lnTo>
                  <a:lnTo>
                    <a:pt x="304286" y="3295"/>
                  </a:lnTo>
                  <a:lnTo>
                    <a:pt x="287170" y="0"/>
                  </a:lnTo>
                  <a:close/>
                </a:path>
                <a:path w="676275" h="802004">
                  <a:moveTo>
                    <a:pt x="674047" y="601891"/>
                  </a:moveTo>
                  <a:lnTo>
                    <a:pt x="456651" y="601891"/>
                  </a:lnTo>
                  <a:lnTo>
                    <a:pt x="655673" y="753122"/>
                  </a:lnTo>
                  <a:lnTo>
                    <a:pt x="662378" y="722780"/>
                  </a:lnTo>
                  <a:lnTo>
                    <a:pt x="667806" y="685224"/>
                  </a:lnTo>
                  <a:lnTo>
                    <a:pt x="671880" y="641619"/>
                  </a:lnTo>
                  <a:lnTo>
                    <a:pt x="674047" y="601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78" name="object 11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438105" y="4175224"/>
              <a:ext cx="858675" cy="1230401"/>
            </a:xfrm>
            <a:prstGeom prst="rect">
              <a:avLst/>
            </a:prstGeom>
          </p:spPr>
        </p:pic>
        <p:sp>
          <p:nvSpPr>
            <p:cNvPr id="379" name="object 120"/>
            <p:cNvSpPr/>
            <p:nvPr/>
          </p:nvSpPr>
          <p:spPr>
            <a:xfrm>
              <a:off x="4414456" y="3859129"/>
              <a:ext cx="901065" cy="723265"/>
            </a:xfrm>
            <a:custGeom>
              <a:avLst/>
              <a:gdLst/>
              <a:ahLst/>
              <a:cxnLst/>
              <a:rect l="l" t="t" r="r" b="b"/>
              <a:pathLst>
                <a:path w="901064" h="723264">
                  <a:moveTo>
                    <a:pt x="159266" y="609331"/>
                  </a:moveTo>
                  <a:lnTo>
                    <a:pt x="65773" y="609331"/>
                  </a:lnTo>
                  <a:lnTo>
                    <a:pt x="78353" y="611031"/>
                  </a:lnTo>
                  <a:lnTo>
                    <a:pt x="87819" y="619077"/>
                  </a:lnTo>
                  <a:lnTo>
                    <a:pt x="113957" y="656187"/>
                  </a:lnTo>
                  <a:lnTo>
                    <a:pt x="142429" y="688677"/>
                  </a:lnTo>
                  <a:lnTo>
                    <a:pt x="189203" y="722814"/>
                  </a:lnTo>
                  <a:lnTo>
                    <a:pt x="160702" y="621304"/>
                  </a:lnTo>
                  <a:lnTo>
                    <a:pt x="159266" y="609331"/>
                  </a:lnTo>
                  <a:close/>
                </a:path>
                <a:path w="901064" h="723264">
                  <a:moveTo>
                    <a:pt x="489375" y="0"/>
                  </a:moveTo>
                  <a:lnTo>
                    <a:pt x="427176" y="1111"/>
                  </a:lnTo>
                  <a:lnTo>
                    <a:pt x="350960" y="5955"/>
                  </a:lnTo>
                  <a:lnTo>
                    <a:pt x="284232" y="13576"/>
                  </a:lnTo>
                  <a:lnTo>
                    <a:pt x="226332" y="24155"/>
                  </a:lnTo>
                  <a:lnTo>
                    <a:pt x="176601" y="37876"/>
                  </a:lnTo>
                  <a:lnTo>
                    <a:pt x="134379" y="54921"/>
                  </a:lnTo>
                  <a:lnTo>
                    <a:pt x="99006" y="75473"/>
                  </a:lnTo>
                  <a:lnTo>
                    <a:pt x="46169" y="127827"/>
                  </a:lnTo>
                  <a:lnTo>
                    <a:pt x="12813" y="196399"/>
                  </a:lnTo>
                  <a:lnTo>
                    <a:pt x="0" y="315553"/>
                  </a:lnTo>
                  <a:lnTo>
                    <a:pt x="13044" y="452293"/>
                  </a:lnTo>
                  <a:lnTo>
                    <a:pt x="34019" y="564919"/>
                  </a:lnTo>
                  <a:lnTo>
                    <a:pt x="44994" y="611727"/>
                  </a:lnTo>
                  <a:lnTo>
                    <a:pt x="65773" y="609331"/>
                  </a:lnTo>
                  <a:lnTo>
                    <a:pt x="159266" y="609331"/>
                  </a:lnTo>
                  <a:lnTo>
                    <a:pt x="153263" y="559245"/>
                  </a:lnTo>
                  <a:lnTo>
                    <a:pt x="168745" y="511234"/>
                  </a:lnTo>
                  <a:lnTo>
                    <a:pt x="209002" y="451873"/>
                  </a:lnTo>
                  <a:lnTo>
                    <a:pt x="247484" y="403627"/>
                  </a:lnTo>
                  <a:lnTo>
                    <a:pt x="279886" y="376510"/>
                  </a:lnTo>
                  <a:lnTo>
                    <a:pt x="309503" y="370547"/>
                  </a:lnTo>
                  <a:lnTo>
                    <a:pt x="768707" y="370547"/>
                  </a:lnTo>
                  <a:lnTo>
                    <a:pt x="784227" y="359836"/>
                  </a:lnTo>
                  <a:lnTo>
                    <a:pt x="891268" y="359836"/>
                  </a:lnTo>
                  <a:lnTo>
                    <a:pt x="881175" y="308578"/>
                  </a:lnTo>
                  <a:lnTo>
                    <a:pt x="868250" y="256517"/>
                  </a:lnTo>
                  <a:lnTo>
                    <a:pt x="852539" y="209799"/>
                  </a:lnTo>
                  <a:lnTo>
                    <a:pt x="833800" y="168257"/>
                  </a:lnTo>
                  <a:lnTo>
                    <a:pt x="811796" y="131727"/>
                  </a:lnTo>
                  <a:lnTo>
                    <a:pt x="786285" y="100042"/>
                  </a:lnTo>
                  <a:lnTo>
                    <a:pt x="757028" y="73037"/>
                  </a:lnTo>
                  <a:lnTo>
                    <a:pt x="723784" y="50546"/>
                  </a:lnTo>
                  <a:lnTo>
                    <a:pt x="686315" y="32404"/>
                  </a:lnTo>
                  <a:lnTo>
                    <a:pt x="644379" y="18443"/>
                  </a:lnTo>
                  <a:lnTo>
                    <a:pt x="597737" y="8500"/>
                  </a:lnTo>
                  <a:lnTo>
                    <a:pt x="546149" y="2407"/>
                  </a:lnTo>
                  <a:lnTo>
                    <a:pt x="489375" y="0"/>
                  </a:lnTo>
                  <a:close/>
                </a:path>
                <a:path w="901064" h="723264">
                  <a:moveTo>
                    <a:pt x="878482" y="542934"/>
                  </a:moveTo>
                  <a:lnTo>
                    <a:pt x="862938" y="593211"/>
                  </a:lnTo>
                  <a:lnTo>
                    <a:pt x="866521" y="586313"/>
                  </a:lnTo>
                  <a:lnTo>
                    <a:pt x="873938" y="566298"/>
                  </a:lnTo>
                  <a:lnTo>
                    <a:pt x="878482" y="542934"/>
                  </a:lnTo>
                  <a:close/>
                </a:path>
                <a:path w="901064" h="723264">
                  <a:moveTo>
                    <a:pt x="891268" y="359836"/>
                  </a:moveTo>
                  <a:lnTo>
                    <a:pt x="784227" y="359836"/>
                  </a:lnTo>
                  <a:lnTo>
                    <a:pt x="808468" y="368180"/>
                  </a:lnTo>
                  <a:lnTo>
                    <a:pt x="841551" y="396666"/>
                  </a:lnTo>
                  <a:lnTo>
                    <a:pt x="862238" y="421716"/>
                  </a:lnTo>
                  <a:lnTo>
                    <a:pt x="873988" y="450701"/>
                  </a:lnTo>
                  <a:lnTo>
                    <a:pt x="880261" y="490989"/>
                  </a:lnTo>
                  <a:lnTo>
                    <a:pt x="880185" y="534184"/>
                  </a:lnTo>
                  <a:lnTo>
                    <a:pt x="878482" y="542934"/>
                  </a:lnTo>
                  <a:lnTo>
                    <a:pt x="889883" y="506060"/>
                  </a:lnTo>
                  <a:lnTo>
                    <a:pt x="900765" y="447361"/>
                  </a:lnTo>
                  <a:lnTo>
                    <a:pt x="897292" y="390428"/>
                  </a:lnTo>
                  <a:lnTo>
                    <a:pt x="891268" y="359836"/>
                  </a:lnTo>
                  <a:close/>
                </a:path>
                <a:path w="901064" h="723264">
                  <a:moveTo>
                    <a:pt x="768707" y="370547"/>
                  </a:moveTo>
                  <a:lnTo>
                    <a:pt x="309503" y="370547"/>
                  </a:lnTo>
                  <a:lnTo>
                    <a:pt x="339629" y="385758"/>
                  </a:lnTo>
                  <a:lnTo>
                    <a:pt x="373556" y="422167"/>
                  </a:lnTo>
                  <a:lnTo>
                    <a:pt x="401699" y="451462"/>
                  </a:lnTo>
                  <a:lnTo>
                    <a:pt x="438137" y="479390"/>
                  </a:lnTo>
                  <a:lnTo>
                    <a:pt x="480105" y="504186"/>
                  </a:lnTo>
                  <a:lnTo>
                    <a:pt x="524840" y="524085"/>
                  </a:lnTo>
                  <a:lnTo>
                    <a:pt x="569578" y="537321"/>
                  </a:lnTo>
                  <a:lnTo>
                    <a:pt x="611555" y="542129"/>
                  </a:lnTo>
                  <a:lnTo>
                    <a:pt x="648008" y="536743"/>
                  </a:lnTo>
                  <a:lnTo>
                    <a:pt x="676172" y="519398"/>
                  </a:lnTo>
                  <a:lnTo>
                    <a:pt x="703619" y="483033"/>
                  </a:lnTo>
                  <a:lnTo>
                    <a:pt x="725872" y="442178"/>
                  </a:lnTo>
                  <a:lnTo>
                    <a:pt x="745206" y="403551"/>
                  </a:lnTo>
                  <a:lnTo>
                    <a:pt x="763899" y="373865"/>
                  </a:lnTo>
                  <a:lnTo>
                    <a:pt x="768707" y="370547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80" name="object 12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50612" y="3859439"/>
              <a:ext cx="453765" cy="592899"/>
            </a:xfrm>
            <a:prstGeom prst="rect">
              <a:avLst/>
            </a:prstGeom>
          </p:spPr>
        </p:pic>
        <p:sp>
          <p:nvSpPr>
            <p:cNvPr id="381" name="object 122"/>
            <p:cNvSpPr/>
            <p:nvPr/>
          </p:nvSpPr>
          <p:spPr>
            <a:xfrm>
              <a:off x="4399241" y="5385356"/>
              <a:ext cx="1051560" cy="813435"/>
            </a:xfrm>
            <a:custGeom>
              <a:avLst/>
              <a:gdLst/>
              <a:ahLst/>
              <a:cxnLst/>
              <a:rect l="l" t="t" r="r" b="b"/>
              <a:pathLst>
                <a:path w="1051560" h="813434">
                  <a:moveTo>
                    <a:pt x="128346" y="582307"/>
                  </a:moveTo>
                  <a:lnTo>
                    <a:pt x="125945" y="546468"/>
                  </a:lnTo>
                  <a:lnTo>
                    <a:pt x="115303" y="513892"/>
                  </a:lnTo>
                  <a:lnTo>
                    <a:pt x="101358" y="478053"/>
                  </a:lnTo>
                  <a:lnTo>
                    <a:pt x="89052" y="432435"/>
                  </a:lnTo>
                  <a:lnTo>
                    <a:pt x="82321" y="327825"/>
                  </a:lnTo>
                  <a:lnTo>
                    <a:pt x="83477" y="183286"/>
                  </a:lnTo>
                  <a:lnTo>
                    <a:pt x="87706" y="55219"/>
                  </a:lnTo>
                  <a:lnTo>
                    <a:pt x="90182" y="0"/>
                  </a:lnTo>
                  <a:lnTo>
                    <a:pt x="70675" y="74269"/>
                  </a:lnTo>
                  <a:lnTo>
                    <a:pt x="40284" y="226364"/>
                  </a:lnTo>
                  <a:lnTo>
                    <a:pt x="12293" y="376275"/>
                  </a:lnTo>
                  <a:lnTo>
                    <a:pt x="0" y="444030"/>
                  </a:lnTo>
                  <a:lnTo>
                    <a:pt x="83731" y="515264"/>
                  </a:lnTo>
                  <a:lnTo>
                    <a:pt x="31191" y="621296"/>
                  </a:lnTo>
                  <a:lnTo>
                    <a:pt x="100672" y="715683"/>
                  </a:lnTo>
                  <a:lnTo>
                    <a:pt x="100622" y="680199"/>
                  </a:lnTo>
                  <a:lnTo>
                    <a:pt x="117576" y="627926"/>
                  </a:lnTo>
                  <a:lnTo>
                    <a:pt x="128346" y="582307"/>
                  </a:lnTo>
                  <a:close/>
                </a:path>
                <a:path w="1051560" h="813434">
                  <a:moveTo>
                    <a:pt x="172237" y="812927"/>
                  </a:moveTo>
                  <a:lnTo>
                    <a:pt x="100672" y="715683"/>
                  </a:lnTo>
                  <a:lnTo>
                    <a:pt x="100672" y="716902"/>
                  </a:lnTo>
                  <a:lnTo>
                    <a:pt x="122834" y="755357"/>
                  </a:lnTo>
                  <a:lnTo>
                    <a:pt x="172237" y="812927"/>
                  </a:lnTo>
                  <a:close/>
                </a:path>
                <a:path w="1051560" h="813434">
                  <a:moveTo>
                    <a:pt x="1050963" y="477774"/>
                  </a:moveTo>
                  <a:lnTo>
                    <a:pt x="1032497" y="457327"/>
                  </a:lnTo>
                  <a:lnTo>
                    <a:pt x="1014704" y="436422"/>
                  </a:lnTo>
                  <a:lnTo>
                    <a:pt x="1004112" y="414807"/>
                  </a:lnTo>
                  <a:lnTo>
                    <a:pt x="1007262" y="392226"/>
                  </a:lnTo>
                  <a:lnTo>
                    <a:pt x="1020279" y="375310"/>
                  </a:lnTo>
                  <a:lnTo>
                    <a:pt x="1035431" y="359918"/>
                  </a:lnTo>
                  <a:lnTo>
                    <a:pt x="1045679" y="344589"/>
                  </a:lnTo>
                  <a:lnTo>
                    <a:pt x="1043965" y="327837"/>
                  </a:lnTo>
                  <a:lnTo>
                    <a:pt x="886193" y="45923"/>
                  </a:lnTo>
                  <a:lnTo>
                    <a:pt x="881151" y="52311"/>
                  </a:lnTo>
                  <a:lnTo>
                    <a:pt x="900214" y="103720"/>
                  </a:lnTo>
                  <a:lnTo>
                    <a:pt x="916520" y="153733"/>
                  </a:lnTo>
                  <a:lnTo>
                    <a:pt x="930719" y="204444"/>
                  </a:lnTo>
                  <a:lnTo>
                    <a:pt x="943432" y="257911"/>
                  </a:lnTo>
                  <a:lnTo>
                    <a:pt x="955306" y="316230"/>
                  </a:lnTo>
                  <a:lnTo>
                    <a:pt x="953058" y="343331"/>
                  </a:lnTo>
                  <a:lnTo>
                    <a:pt x="932053" y="402323"/>
                  </a:lnTo>
                  <a:lnTo>
                    <a:pt x="930313" y="429323"/>
                  </a:lnTo>
                  <a:lnTo>
                    <a:pt x="948055" y="453491"/>
                  </a:lnTo>
                  <a:lnTo>
                    <a:pt x="978065" y="470128"/>
                  </a:lnTo>
                  <a:lnTo>
                    <a:pt x="1004963" y="484390"/>
                  </a:lnTo>
                  <a:lnTo>
                    <a:pt x="1013320" y="501383"/>
                  </a:lnTo>
                  <a:lnTo>
                    <a:pt x="938034" y="751433"/>
                  </a:lnTo>
                  <a:lnTo>
                    <a:pt x="1004138" y="645388"/>
                  </a:lnTo>
                  <a:lnTo>
                    <a:pt x="1050963" y="477774"/>
                  </a:lnTo>
                  <a:close/>
                </a:path>
              </a:pathLst>
            </a:custGeom>
            <a:solidFill>
              <a:srgbClr val="3D608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82" name="object 123"/>
            <p:cNvSpPr/>
            <p:nvPr/>
          </p:nvSpPr>
          <p:spPr>
            <a:xfrm>
              <a:off x="1780839" y="7051802"/>
              <a:ext cx="4954270" cy="1304290"/>
            </a:xfrm>
            <a:custGeom>
              <a:avLst/>
              <a:gdLst/>
              <a:ahLst/>
              <a:cxnLst/>
              <a:rect l="l" t="t" r="r" b="b"/>
              <a:pathLst>
                <a:path w="4954270" h="1304290">
                  <a:moveTo>
                    <a:pt x="4953969" y="0"/>
                  </a:moveTo>
                  <a:lnTo>
                    <a:pt x="163033" y="0"/>
                  </a:lnTo>
                  <a:lnTo>
                    <a:pt x="119225" y="5194"/>
                  </a:lnTo>
                  <a:lnTo>
                    <a:pt x="80765" y="19978"/>
                  </a:lnTo>
                  <a:lnTo>
                    <a:pt x="48633" y="43153"/>
                  </a:lnTo>
                  <a:lnTo>
                    <a:pt x="23808" y="73522"/>
                  </a:lnTo>
                  <a:lnTo>
                    <a:pt x="7270" y="109886"/>
                  </a:lnTo>
                  <a:lnTo>
                    <a:pt x="0" y="151047"/>
                  </a:lnTo>
                  <a:lnTo>
                    <a:pt x="2975" y="195808"/>
                  </a:lnTo>
                  <a:lnTo>
                    <a:pt x="154283" y="1024369"/>
                  </a:lnTo>
                  <a:lnTo>
                    <a:pt x="166221" y="1069586"/>
                  </a:lnTo>
                  <a:lnTo>
                    <a:pt x="184710" y="1112537"/>
                  </a:lnTo>
                  <a:lnTo>
                    <a:pt x="209055" y="1152635"/>
                  </a:lnTo>
                  <a:lnTo>
                    <a:pt x="238561" y="1189292"/>
                  </a:lnTo>
                  <a:lnTo>
                    <a:pt x="272534" y="1221920"/>
                  </a:lnTo>
                  <a:lnTo>
                    <a:pt x="310280" y="1249934"/>
                  </a:lnTo>
                  <a:lnTo>
                    <a:pt x="351103" y="1272745"/>
                  </a:lnTo>
                  <a:lnTo>
                    <a:pt x="394309" y="1289765"/>
                  </a:lnTo>
                  <a:lnTo>
                    <a:pt x="439204" y="1300408"/>
                  </a:lnTo>
                  <a:lnTo>
                    <a:pt x="485093" y="1304086"/>
                  </a:lnTo>
                  <a:lnTo>
                    <a:pt x="4953969" y="1304086"/>
                  </a:lnTo>
                  <a:lnTo>
                    <a:pt x="4953969" y="0"/>
                  </a:lnTo>
                  <a:close/>
                </a:path>
              </a:pathLst>
            </a:custGeom>
            <a:solidFill>
              <a:srgbClr val="7BCDC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83" name="object 12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53499" y="7393760"/>
              <a:ext cx="3681310" cy="962126"/>
            </a:xfrm>
            <a:prstGeom prst="rect">
              <a:avLst/>
            </a:prstGeom>
          </p:spPr>
        </p:pic>
        <p:pic>
          <p:nvPicPr>
            <p:cNvPr id="384" name="object 12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780840" y="7051812"/>
              <a:ext cx="1197652" cy="505879"/>
            </a:xfrm>
            <a:prstGeom prst="rect">
              <a:avLst/>
            </a:prstGeom>
          </p:spPr>
        </p:pic>
        <p:sp>
          <p:nvSpPr>
            <p:cNvPr id="385" name="object 126"/>
            <p:cNvSpPr/>
            <p:nvPr/>
          </p:nvSpPr>
          <p:spPr>
            <a:xfrm>
              <a:off x="1947556" y="8122780"/>
              <a:ext cx="5612765" cy="306070"/>
            </a:xfrm>
            <a:custGeom>
              <a:avLst/>
              <a:gdLst/>
              <a:ahLst/>
              <a:cxnLst/>
              <a:rect l="l" t="t" r="r" b="b"/>
              <a:pathLst>
                <a:path w="5612764" h="306070">
                  <a:moveTo>
                    <a:pt x="0" y="0"/>
                  </a:moveTo>
                  <a:lnTo>
                    <a:pt x="25501" y="134734"/>
                  </a:lnTo>
                  <a:lnTo>
                    <a:pt x="27799" y="157308"/>
                  </a:lnTo>
                  <a:lnTo>
                    <a:pt x="33167" y="173023"/>
                  </a:lnTo>
                  <a:lnTo>
                    <a:pt x="69684" y="213359"/>
                  </a:lnTo>
                  <a:lnTo>
                    <a:pt x="104428" y="241225"/>
                  </a:lnTo>
                  <a:lnTo>
                    <a:pt x="146943" y="263947"/>
                  </a:lnTo>
                  <a:lnTo>
                    <a:pt x="197581" y="281711"/>
                  </a:lnTo>
                  <a:lnTo>
                    <a:pt x="256692" y="294703"/>
                  </a:lnTo>
                  <a:lnTo>
                    <a:pt x="357133" y="298476"/>
                  </a:lnTo>
                  <a:lnTo>
                    <a:pt x="529675" y="302015"/>
                  </a:lnTo>
                  <a:lnTo>
                    <a:pt x="773404" y="306057"/>
                  </a:lnTo>
                  <a:lnTo>
                    <a:pt x="5612739" y="306057"/>
                  </a:lnTo>
                  <a:lnTo>
                    <a:pt x="5612739" y="123786"/>
                  </a:lnTo>
                  <a:lnTo>
                    <a:pt x="3357535" y="130524"/>
                  </a:lnTo>
                  <a:lnTo>
                    <a:pt x="2024182" y="129869"/>
                  </a:lnTo>
                  <a:lnTo>
                    <a:pt x="1250907" y="126414"/>
                  </a:lnTo>
                  <a:lnTo>
                    <a:pt x="803008" y="122200"/>
                  </a:lnTo>
                  <a:lnTo>
                    <a:pt x="557590" y="118436"/>
                  </a:lnTo>
                  <a:lnTo>
                    <a:pt x="391441" y="114659"/>
                  </a:lnTo>
                  <a:lnTo>
                    <a:pt x="286512" y="111191"/>
                  </a:lnTo>
                  <a:lnTo>
                    <a:pt x="225486" y="108317"/>
                  </a:lnTo>
                  <a:lnTo>
                    <a:pt x="169323" y="104105"/>
                  </a:lnTo>
                  <a:lnTo>
                    <a:pt x="77157" y="61020"/>
                  </a:lnTo>
                  <a:lnTo>
                    <a:pt x="32624" y="29379"/>
                  </a:lnTo>
                  <a:lnTo>
                    <a:pt x="7739" y="79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86" name="object 12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270023" y="6081736"/>
              <a:ext cx="2419409" cy="1174991"/>
            </a:xfrm>
            <a:prstGeom prst="rect">
              <a:avLst/>
            </a:prstGeom>
          </p:spPr>
        </p:pic>
        <p:pic>
          <p:nvPicPr>
            <p:cNvPr id="387" name="object 12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4061763" y="7048703"/>
              <a:ext cx="237134" cy="198018"/>
            </a:xfrm>
            <a:prstGeom prst="rect">
              <a:avLst/>
            </a:prstGeom>
          </p:spPr>
        </p:pic>
        <p:sp>
          <p:nvSpPr>
            <p:cNvPr id="388" name="object 129"/>
            <p:cNvSpPr/>
            <p:nvPr/>
          </p:nvSpPr>
          <p:spPr>
            <a:xfrm>
              <a:off x="6357618" y="673811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34" y="0"/>
                  </a:moveTo>
                  <a:lnTo>
                    <a:pt x="0" y="271843"/>
                  </a:lnTo>
                  <a:lnTo>
                    <a:pt x="464134" y="544779"/>
                  </a:lnTo>
                  <a:lnTo>
                    <a:pt x="928281" y="271843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7BCDC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89" name="object 130"/>
            <p:cNvSpPr/>
            <p:nvPr/>
          </p:nvSpPr>
          <p:spPr>
            <a:xfrm>
              <a:off x="6357618" y="7010133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63"/>
                  </a:lnTo>
                  <a:lnTo>
                    <a:pt x="464134" y="808799"/>
                  </a:lnTo>
                  <a:lnTo>
                    <a:pt x="464134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A5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0" name="object 131"/>
            <p:cNvSpPr/>
            <p:nvPr/>
          </p:nvSpPr>
          <p:spPr>
            <a:xfrm>
              <a:off x="6357618" y="8355889"/>
              <a:ext cx="464184" cy="608965"/>
            </a:xfrm>
            <a:custGeom>
              <a:avLst/>
              <a:gdLst/>
              <a:ahLst/>
              <a:cxnLst/>
              <a:rect l="l" t="t" r="r" b="b"/>
              <a:pathLst>
                <a:path w="464184" h="608965">
                  <a:moveTo>
                    <a:pt x="464134" y="0"/>
                  </a:moveTo>
                  <a:lnTo>
                    <a:pt x="0" y="272948"/>
                  </a:lnTo>
                  <a:lnTo>
                    <a:pt x="0" y="608784"/>
                  </a:lnTo>
                  <a:lnTo>
                    <a:pt x="464134" y="608784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00BAB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1" name="object 132"/>
            <p:cNvSpPr/>
            <p:nvPr/>
          </p:nvSpPr>
          <p:spPr>
            <a:xfrm>
              <a:off x="5893459" y="7818565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51"/>
                  </a:lnTo>
                  <a:lnTo>
                    <a:pt x="464159" y="808786"/>
                  </a:lnTo>
                  <a:lnTo>
                    <a:pt x="464159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09B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2" name="object 133"/>
            <p:cNvSpPr/>
            <p:nvPr/>
          </p:nvSpPr>
          <p:spPr>
            <a:xfrm>
              <a:off x="5893459" y="754672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70" h="544829">
                  <a:moveTo>
                    <a:pt x="464159" y="0"/>
                  </a:moveTo>
                  <a:lnTo>
                    <a:pt x="0" y="271843"/>
                  </a:lnTo>
                  <a:lnTo>
                    <a:pt x="464159" y="544791"/>
                  </a:lnTo>
                  <a:lnTo>
                    <a:pt x="928293" y="271843"/>
                  </a:lnTo>
                  <a:lnTo>
                    <a:pt x="464159" y="0"/>
                  </a:lnTo>
                  <a:close/>
                </a:path>
              </a:pathLst>
            </a:custGeom>
            <a:solidFill>
              <a:srgbClr val="00A39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3" name="object 134"/>
            <p:cNvSpPr/>
            <p:nvPr/>
          </p:nvSpPr>
          <p:spPr>
            <a:xfrm>
              <a:off x="6357618" y="7818831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48"/>
                  </a:lnTo>
                  <a:lnTo>
                    <a:pt x="0" y="808812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817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pic>
        <p:nvPicPr>
          <p:cNvPr id="394" name="Рисунок 393"/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853409" y="559817"/>
            <a:ext cx="1500423" cy="70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66"/>
            <a:ext cx="12199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8523" y="1952377"/>
            <a:ext cx="115995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sz="1600" b="1" dirty="0">
              <a:solidFill>
                <a:srgbClr val="30476C"/>
              </a:solidFill>
              <a:latin typeface="Roboto Slab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rgbClr val="30476C"/>
              </a:solidFill>
              <a:latin typeface="Roboto Slab"/>
            </a:endParaRPr>
          </a:p>
          <a:p>
            <a:pPr marL="342900" indent="-342900" algn="just">
              <a:buAutoNum type="arabicParenR"/>
            </a:pPr>
            <a:endParaRPr lang="ru-RU" dirty="0">
              <a:solidFill>
                <a:srgbClr val="30476C"/>
              </a:solidFill>
              <a:latin typeface="Roboto Slab"/>
            </a:endParaRPr>
          </a:p>
        </p:txBody>
      </p:sp>
      <p:sp>
        <p:nvSpPr>
          <p:cNvPr id="8" name="AutoShape 2" descr="Векторный герб Архангельской обасти (2 варианта) — Abali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ustomShape 1">
            <a:extLst>
              <a:ext uri="{FF2B5EF4-FFF2-40B4-BE49-F238E27FC236}">
                <a16:creationId xmlns:a16="http://schemas.microsoft.com/office/drawing/2014/main" xmlns="" id="{CA81A3B5-29DB-4376-ABFA-754467AE012C}"/>
              </a:ext>
            </a:extLst>
          </p:cNvPr>
          <p:cNvSpPr/>
          <p:nvPr/>
        </p:nvSpPr>
        <p:spPr>
          <a:xfrm>
            <a:off x="8072846" y="15875"/>
            <a:ext cx="4119092" cy="5342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823" tIns="20412" rIns="40823" bIns="20412"/>
          <a:lstStyle/>
          <a:p>
            <a:pPr algn="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63749" y="180727"/>
            <a:ext cx="3238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5" dirty="0" smtClean="0">
                <a:solidFill>
                  <a:schemeClr val="bg1"/>
                </a:solidFill>
              </a:rPr>
              <a:t>ПРОГРАММА </a:t>
            </a:r>
          </a:p>
          <a:p>
            <a:r>
              <a:rPr lang="ru-RU" b="1" spc="55" dirty="0" smtClean="0">
                <a:solidFill>
                  <a:schemeClr val="bg1"/>
                </a:solidFill>
              </a:rPr>
              <a:t>«ИНТЕРНАЦИОНАЛИЗАЦИЯ»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36" name="Рисунок 735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14" y="33315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Рисунок 736" descr="https://fasie.ru/upload/medialibrary/eb7/eb7556181731ef5dcfbf7b14601fe95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528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5827688" y="1466711"/>
            <a:ext cx="50125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Содействие международному сотрудничеству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поддержка </a:t>
            </a:r>
            <a:r>
              <a:rPr lang="ru-RU" dirty="0"/>
              <a:t>проектов по разработке </a:t>
            </a:r>
            <a:r>
              <a:rPr lang="ru-RU" dirty="0" err="1" smtClean="0"/>
              <a:t>несырьевой</a:t>
            </a:r>
            <a:endParaRPr lang="ru-RU" dirty="0" smtClean="0"/>
          </a:p>
          <a:p>
            <a:r>
              <a:rPr lang="ru-RU" dirty="0" smtClean="0"/>
              <a:t>экспортно-ориентированной </a:t>
            </a:r>
            <a:r>
              <a:rPr lang="ru-RU" dirty="0"/>
              <a:t>продукции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38131" y="3671540"/>
            <a:ext cx="195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</a:t>
            </a:r>
            <a:r>
              <a:rPr lang="ru-RU" dirty="0" smtClean="0"/>
              <a:t>15 </a:t>
            </a:r>
            <a:r>
              <a:rPr lang="ru-RU" dirty="0"/>
              <a:t>млн рублей</a:t>
            </a:r>
          </a:p>
        </p:txBody>
      </p:sp>
      <p:pic>
        <p:nvPicPr>
          <p:cNvPr id="738" name="Рисунок 737" descr="https://fasie.ru/upload/programms/icons_png_small/17_FASIE_ikonki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52" y="2635293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Рисунок 738" descr="https://fasie.ru/upload/programms/icons_png_small/22_FASIE_ikonki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3603959"/>
            <a:ext cx="5715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Рисунок 739" descr="https://fasie.ru/upload/programms/icons_png_small/14_FASIE_ikonki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94" y="1537785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58296" y="2714767"/>
            <a:ext cx="26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МИП согласно </a:t>
            </a:r>
            <a:r>
              <a:rPr lang="ru-RU" dirty="0">
                <a:latin typeface="Calibri" panose="020F0502020204030204" pitchFamily="34" charset="0"/>
              </a:rPr>
              <a:t>№ 209-ФЗ</a:t>
            </a:r>
          </a:p>
        </p:txBody>
      </p:sp>
      <p:grpSp>
        <p:nvGrpSpPr>
          <p:cNvPr id="236" name="object 10"/>
          <p:cNvGrpSpPr/>
          <p:nvPr/>
        </p:nvGrpSpPr>
        <p:grpSpPr>
          <a:xfrm>
            <a:off x="970482" y="1208507"/>
            <a:ext cx="4143374" cy="4667254"/>
            <a:chOff x="0" y="9"/>
            <a:chExt cx="7560131" cy="9236507"/>
          </a:xfrm>
        </p:grpSpPr>
        <p:pic>
          <p:nvPicPr>
            <p:cNvPr id="237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0950" y="804008"/>
              <a:ext cx="6125743" cy="3289300"/>
            </a:xfrm>
            <a:prstGeom prst="rect">
              <a:avLst/>
            </a:prstGeom>
          </p:spPr>
        </p:pic>
        <p:pic>
          <p:nvPicPr>
            <p:cNvPr id="238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9705" y="1285046"/>
              <a:ext cx="1862924" cy="666394"/>
            </a:xfrm>
            <a:prstGeom prst="rect">
              <a:avLst/>
            </a:prstGeom>
          </p:spPr>
        </p:pic>
        <p:pic>
          <p:nvPicPr>
            <p:cNvPr id="239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68672" y="1645993"/>
              <a:ext cx="15036" cy="114604"/>
            </a:xfrm>
            <a:prstGeom prst="rect">
              <a:avLst/>
            </a:prstGeom>
          </p:spPr>
        </p:pic>
        <p:pic>
          <p:nvPicPr>
            <p:cNvPr id="240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7626" y="1758541"/>
              <a:ext cx="15430" cy="47409"/>
            </a:xfrm>
            <a:prstGeom prst="rect">
              <a:avLst/>
            </a:prstGeom>
          </p:spPr>
        </p:pic>
        <p:pic>
          <p:nvPicPr>
            <p:cNvPr id="241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13212" y="1347022"/>
              <a:ext cx="594677" cy="310680"/>
            </a:xfrm>
            <a:prstGeom prst="rect">
              <a:avLst/>
            </a:prstGeom>
          </p:spPr>
        </p:pic>
        <p:pic>
          <p:nvPicPr>
            <p:cNvPr id="242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08704" y="1644368"/>
              <a:ext cx="29260" cy="56502"/>
            </a:xfrm>
            <a:prstGeom prst="rect">
              <a:avLst/>
            </a:prstGeom>
          </p:spPr>
        </p:pic>
        <p:pic>
          <p:nvPicPr>
            <p:cNvPr id="243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5857" y="1463278"/>
              <a:ext cx="191947" cy="190233"/>
            </a:xfrm>
            <a:prstGeom prst="rect">
              <a:avLst/>
            </a:prstGeom>
          </p:spPr>
        </p:pic>
        <p:pic>
          <p:nvPicPr>
            <p:cNvPr id="244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87089" y="1700603"/>
              <a:ext cx="28308" cy="91211"/>
            </a:xfrm>
            <a:prstGeom prst="rect">
              <a:avLst/>
            </a:prstGeom>
          </p:spPr>
        </p:pic>
        <p:sp>
          <p:nvSpPr>
            <p:cNvPr id="245" name="object 19"/>
            <p:cNvSpPr/>
            <p:nvPr/>
          </p:nvSpPr>
          <p:spPr>
            <a:xfrm>
              <a:off x="4621070" y="1079322"/>
              <a:ext cx="1429385" cy="281940"/>
            </a:xfrm>
            <a:custGeom>
              <a:avLst/>
              <a:gdLst/>
              <a:ahLst/>
              <a:cxnLst/>
              <a:rect l="l" t="t" r="r" b="b"/>
              <a:pathLst>
                <a:path w="1429385" h="281939">
                  <a:moveTo>
                    <a:pt x="3098" y="153644"/>
                  </a:moveTo>
                  <a:lnTo>
                    <a:pt x="0" y="159194"/>
                  </a:lnTo>
                  <a:lnTo>
                    <a:pt x="8420" y="164366"/>
                  </a:lnTo>
                  <a:lnTo>
                    <a:pt x="17384" y="170929"/>
                  </a:lnTo>
                  <a:lnTo>
                    <a:pt x="49191" y="204360"/>
                  </a:lnTo>
                  <a:lnTo>
                    <a:pt x="75082" y="247662"/>
                  </a:lnTo>
                  <a:lnTo>
                    <a:pt x="87439" y="281317"/>
                  </a:lnTo>
                  <a:lnTo>
                    <a:pt x="92913" y="275120"/>
                  </a:lnTo>
                  <a:lnTo>
                    <a:pt x="93214" y="274802"/>
                  </a:lnTo>
                  <a:lnTo>
                    <a:pt x="88963" y="274802"/>
                  </a:lnTo>
                  <a:lnTo>
                    <a:pt x="86588" y="272694"/>
                  </a:lnTo>
                  <a:lnTo>
                    <a:pt x="90320" y="268692"/>
                  </a:lnTo>
                  <a:lnTo>
                    <a:pt x="89395" y="265819"/>
                  </a:lnTo>
                  <a:lnTo>
                    <a:pt x="80840" y="244979"/>
                  </a:lnTo>
                  <a:lnTo>
                    <a:pt x="41148" y="184645"/>
                  </a:lnTo>
                  <a:lnTo>
                    <a:pt x="11958" y="159086"/>
                  </a:lnTo>
                  <a:lnTo>
                    <a:pt x="3098" y="153644"/>
                  </a:lnTo>
                  <a:close/>
                </a:path>
                <a:path w="1429385" h="281939">
                  <a:moveTo>
                    <a:pt x="90320" y="268692"/>
                  </a:moveTo>
                  <a:lnTo>
                    <a:pt x="86588" y="272694"/>
                  </a:lnTo>
                  <a:lnTo>
                    <a:pt x="88963" y="274802"/>
                  </a:lnTo>
                  <a:lnTo>
                    <a:pt x="92024" y="273977"/>
                  </a:lnTo>
                  <a:lnTo>
                    <a:pt x="90320" y="268692"/>
                  </a:lnTo>
                  <a:close/>
                </a:path>
                <a:path w="1429385" h="281939">
                  <a:moveTo>
                    <a:pt x="964044" y="0"/>
                  </a:moveTo>
                  <a:lnTo>
                    <a:pt x="770592" y="3373"/>
                  </a:lnTo>
                  <a:lnTo>
                    <a:pt x="722489" y="5303"/>
                  </a:lnTo>
                  <a:lnTo>
                    <a:pt x="673429" y="8528"/>
                  </a:lnTo>
                  <a:lnTo>
                    <a:pt x="623356" y="13533"/>
                  </a:lnTo>
                  <a:lnTo>
                    <a:pt x="572701" y="20735"/>
                  </a:lnTo>
                  <a:lnTo>
                    <a:pt x="521161" y="30653"/>
                  </a:lnTo>
                  <a:lnTo>
                    <a:pt x="468922" y="43738"/>
                  </a:lnTo>
                  <a:lnTo>
                    <a:pt x="416000" y="60477"/>
                  </a:lnTo>
                  <a:lnTo>
                    <a:pt x="362610" y="81279"/>
                  </a:lnTo>
                  <a:lnTo>
                    <a:pt x="293309" y="115046"/>
                  </a:lnTo>
                  <a:lnTo>
                    <a:pt x="232891" y="151379"/>
                  </a:lnTo>
                  <a:lnTo>
                    <a:pt x="182001" y="187455"/>
                  </a:lnTo>
                  <a:lnTo>
                    <a:pt x="141281" y="220449"/>
                  </a:lnTo>
                  <a:lnTo>
                    <a:pt x="111250" y="247662"/>
                  </a:lnTo>
                  <a:lnTo>
                    <a:pt x="90320" y="268692"/>
                  </a:lnTo>
                  <a:lnTo>
                    <a:pt x="92024" y="273977"/>
                  </a:lnTo>
                  <a:lnTo>
                    <a:pt x="88963" y="274802"/>
                  </a:lnTo>
                  <a:lnTo>
                    <a:pt x="93214" y="274802"/>
                  </a:lnTo>
                  <a:lnTo>
                    <a:pt x="96062" y="271805"/>
                  </a:lnTo>
                  <a:lnTo>
                    <a:pt x="110102" y="257595"/>
                  </a:lnTo>
                  <a:lnTo>
                    <a:pt x="164337" y="209444"/>
                  </a:lnTo>
                  <a:lnTo>
                    <a:pt x="203653" y="179281"/>
                  </a:lnTo>
                  <a:lnTo>
                    <a:pt x="250514" y="147578"/>
                  </a:lnTo>
                  <a:lnTo>
                    <a:pt x="304480" y="116224"/>
                  </a:lnTo>
                  <a:lnTo>
                    <a:pt x="365112" y="87109"/>
                  </a:lnTo>
                  <a:lnTo>
                    <a:pt x="418150" y="66441"/>
                  </a:lnTo>
                  <a:lnTo>
                    <a:pt x="470641" y="49842"/>
                  </a:lnTo>
                  <a:lnTo>
                    <a:pt x="522526" y="36848"/>
                  </a:lnTo>
                  <a:lnTo>
                    <a:pt x="573746" y="26995"/>
                  </a:lnTo>
                  <a:lnTo>
                    <a:pt x="624241" y="19819"/>
                  </a:lnTo>
                  <a:lnTo>
                    <a:pt x="673952" y="14857"/>
                  </a:lnTo>
                  <a:lnTo>
                    <a:pt x="722820" y="11645"/>
                  </a:lnTo>
                  <a:lnTo>
                    <a:pt x="770785" y="9720"/>
                  </a:lnTo>
                  <a:lnTo>
                    <a:pt x="936729" y="6510"/>
                  </a:lnTo>
                  <a:lnTo>
                    <a:pt x="1124734" y="6349"/>
                  </a:lnTo>
                  <a:lnTo>
                    <a:pt x="1060027" y="2092"/>
                  </a:lnTo>
                  <a:lnTo>
                    <a:pt x="964044" y="0"/>
                  </a:lnTo>
                  <a:close/>
                </a:path>
                <a:path w="1429385" h="281939">
                  <a:moveTo>
                    <a:pt x="1124734" y="6349"/>
                  </a:moveTo>
                  <a:lnTo>
                    <a:pt x="964044" y="6349"/>
                  </a:lnTo>
                  <a:lnTo>
                    <a:pt x="1026788" y="7237"/>
                  </a:lnTo>
                  <a:lnTo>
                    <a:pt x="1085118" y="9720"/>
                  </a:lnTo>
                  <a:lnTo>
                    <a:pt x="1138995" y="13533"/>
                  </a:lnTo>
                  <a:lnTo>
                    <a:pt x="1188380" y="18410"/>
                  </a:lnTo>
                  <a:lnTo>
                    <a:pt x="1233236" y="24083"/>
                  </a:lnTo>
                  <a:lnTo>
                    <a:pt x="1273524" y="30287"/>
                  </a:lnTo>
                  <a:lnTo>
                    <a:pt x="1336616" y="42425"/>
                  </a:lnTo>
                  <a:lnTo>
                    <a:pt x="1380670" y="53039"/>
                  </a:lnTo>
                  <a:lnTo>
                    <a:pt x="1424393" y="66154"/>
                  </a:lnTo>
                  <a:lnTo>
                    <a:pt x="1426819" y="67068"/>
                  </a:lnTo>
                  <a:lnTo>
                    <a:pt x="1429080" y="61137"/>
                  </a:lnTo>
                  <a:lnTo>
                    <a:pt x="1375918" y="45230"/>
                  </a:lnTo>
                  <a:lnTo>
                    <a:pt x="1335087" y="35590"/>
                  </a:lnTo>
                  <a:lnTo>
                    <a:pt x="1282939" y="25453"/>
                  </a:lnTo>
                  <a:lnTo>
                    <a:pt x="1219618" y="15822"/>
                  </a:lnTo>
                  <a:lnTo>
                    <a:pt x="1145266" y="7700"/>
                  </a:lnTo>
                  <a:lnTo>
                    <a:pt x="1124734" y="63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46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18138" y="1352344"/>
              <a:ext cx="723138" cy="291896"/>
            </a:xfrm>
            <a:prstGeom prst="rect">
              <a:avLst/>
            </a:prstGeom>
          </p:spPr>
        </p:pic>
        <p:pic>
          <p:nvPicPr>
            <p:cNvPr id="247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10125" y="1147734"/>
              <a:ext cx="220040" cy="200202"/>
            </a:xfrm>
            <a:prstGeom prst="rect">
              <a:avLst/>
            </a:prstGeom>
          </p:spPr>
        </p:pic>
        <p:pic>
          <p:nvPicPr>
            <p:cNvPr id="248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09490" y="1340457"/>
              <a:ext cx="9131" cy="8394"/>
            </a:xfrm>
            <a:prstGeom prst="rect">
              <a:avLst/>
            </a:prstGeom>
          </p:spPr>
        </p:pic>
        <p:sp>
          <p:nvSpPr>
            <p:cNvPr id="249" name="object 23"/>
            <p:cNvSpPr/>
            <p:nvPr/>
          </p:nvSpPr>
          <p:spPr>
            <a:xfrm>
              <a:off x="4582617" y="1794240"/>
              <a:ext cx="1994535" cy="170815"/>
            </a:xfrm>
            <a:custGeom>
              <a:avLst/>
              <a:gdLst/>
              <a:ahLst/>
              <a:cxnLst/>
              <a:rect l="l" t="t" r="r" b="b"/>
              <a:pathLst>
                <a:path w="1994535" h="170814">
                  <a:moveTo>
                    <a:pt x="31089" y="8978"/>
                  </a:moveTo>
                  <a:lnTo>
                    <a:pt x="15544" y="0"/>
                  </a:lnTo>
                  <a:lnTo>
                    <a:pt x="0" y="8978"/>
                  </a:lnTo>
                  <a:lnTo>
                    <a:pt x="0" y="26924"/>
                  </a:lnTo>
                  <a:lnTo>
                    <a:pt x="15544" y="35902"/>
                  </a:lnTo>
                  <a:lnTo>
                    <a:pt x="31089" y="26924"/>
                  </a:lnTo>
                  <a:lnTo>
                    <a:pt x="31089" y="8978"/>
                  </a:lnTo>
                  <a:close/>
                </a:path>
                <a:path w="1994535" h="170814">
                  <a:moveTo>
                    <a:pt x="657377" y="143637"/>
                  </a:moveTo>
                  <a:lnTo>
                    <a:pt x="641832" y="134670"/>
                  </a:lnTo>
                  <a:lnTo>
                    <a:pt x="626287" y="143637"/>
                  </a:lnTo>
                  <a:lnTo>
                    <a:pt x="626287" y="161594"/>
                  </a:lnTo>
                  <a:lnTo>
                    <a:pt x="641832" y="170573"/>
                  </a:lnTo>
                  <a:lnTo>
                    <a:pt x="657377" y="161594"/>
                  </a:lnTo>
                  <a:lnTo>
                    <a:pt x="657377" y="143637"/>
                  </a:lnTo>
                  <a:close/>
                </a:path>
                <a:path w="1994535" h="170814">
                  <a:moveTo>
                    <a:pt x="1994306" y="68630"/>
                  </a:moveTo>
                  <a:lnTo>
                    <a:pt x="1978761" y="59651"/>
                  </a:lnTo>
                  <a:lnTo>
                    <a:pt x="1963216" y="68630"/>
                  </a:lnTo>
                  <a:lnTo>
                    <a:pt x="1963216" y="86575"/>
                  </a:lnTo>
                  <a:lnTo>
                    <a:pt x="1978761" y="95554"/>
                  </a:lnTo>
                  <a:lnTo>
                    <a:pt x="1994306" y="86575"/>
                  </a:lnTo>
                  <a:lnTo>
                    <a:pt x="1994306" y="68630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50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5581" y="1270251"/>
              <a:ext cx="229476" cy="79184"/>
            </a:xfrm>
            <a:prstGeom prst="rect">
              <a:avLst/>
            </a:prstGeom>
          </p:spPr>
        </p:pic>
        <p:pic>
          <p:nvPicPr>
            <p:cNvPr id="251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72051" y="1349372"/>
              <a:ext cx="435584" cy="308800"/>
            </a:xfrm>
            <a:prstGeom prst="rect">
              <a:avLst/>
            </a:prstGeom>
          </p:spPr>
        </p:pic>
        <p:pic>
          <p:nvPicPr>
            <p:cNvPr id="252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96853" y="1328481"/>
              <a:ext cx="14249" cy="28943"/>
            </a:xfrm>
            <a:prstGeom prst="rect">
              <a:avLst/>
            </a:prstGeom>
          </p:spPr>
        </p:pic>
        <p:pic>
          <p:nvPicPr>
            <p:cNvPr id="253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10798" y="1354693"/>
              <a:ext cx="313270" cy="352196"/>
            </a:xfrm>
            <a:prstGeom prst="rect">
              <a:avLst/>
            </a:prstGeom>
          </p:spPr>
        </p:pic>
        <p:pic>
          <p:nvPicPr>
            <p:cNvPr id="254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09363" y="1357322"/>
              <a:ext cx="2082" cy="723"/>
            </a:xfrm>
            <a:prstGeom prst="rect">
              <a:avLst/>
            </a:prstGeom>
          </p:spPr>
        </p:pic>
        <p:pic>
          <p:nvPicPr>
            <p:cNvPr id="255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08106" y="1268282"/>
              <a:ext cx="388353" cy="89026"/>
            </a:xfrm>
            <a:prstGeom prst="rect">
              <a:avLst/>
            </a:prstGeom>
          </p:spPr>
        </p:pic>
        <p:pic>
          <p:nvPicPr>
            <p:cNvPr id="256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11281" y="1330398"/>
              <a:ext cx="26657" cy="18440"/>
            </a:xfrm>
            <a:prstGeom prst="rect">
              <a:avLst/>
            </a:prstGeom>
          </p:spPr>
        </p:pic>
        <p:pic>
          <p:nvPicPr>
            <p:cNvPr id="257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08753" y="1335148"/>
              <a:ext cx="1497647" cy="576656"/>
            </a:xfrm>
            <a:prstGeom prst="rect">
              <a:avLst/>
            </a:prstGeom>
          </p:spPr>
        </p:pic>
        <p:sp>
          <p:nvSpPr>
            <p:cNvPr id="258" name="object 32"/>
            <p:cNvSpPr/>
            <p:nvPr/>
          </p:nvSpPr>
          <p:spPr>
            <a:xfrm>
              <a:off x="4694489" y="1336167"/>
              <a:ext cx="31115" cy="36195"/>
            </a:xfrm>
            <a:custGeom>
              <a:avLst/>
              <a:gdLst/>
              <a:ahLst/>
              <a:cxnLst/>
              <a:rect l="l" t="t" r="r" b="b"/>
              <a:pathLst>
                <a:path w="31114" h="36194">
                  <a:moveTo>
                    <a:pt x="15544" y="0"/>
                  </a:moveTo>
                  <a:lnTo>
                    <a:pt x="0" y="8978"/>
                  </a:lnTo>
                  <a:lnTo>
                    <a:pt x="0" y="26936"/>
                  </a:lnTo>
                  <a:lnTo>
                    <a:pt x="15544" y="35902"/>
                  </a:lnTo>
                  <a:lnTo>
                    <a:pt x="31089" y="26936"/>
                  </a:lnTo>
                  <a:lnTo>
                    <a:pt x="31089" y="8978"/>
                  </a:lnTo>
                  <a:lnTo>
                    <a:pt x="15544" y="0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259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16827" y="3430673"/>
              <a:ext cx="1100093" cy="1951672"/>
            </a:xfrm>
            <a:prstGeom prst="rect">
              <a:avLst/>
            </a:prstGeom>
          </p:spPr>
        </p:pic>
        <p:sp>
          <p:nvSpPr>
            <p:cNvPr id="260" name="object 34"/>
            <p:cNvSpPr/>
            <p:nvPr/>
          </p:nvSpPr>
          <p:spPr>
            <a:xfrm>
              <a:off x="3770311" y="4316869"/>
              <a:ext cx="234315" cy="1065530"/>
            </a:xfrm>
            <a:custGeom>
              <a:avLst/>
              <a:gdLst/>
              <a:ahLst/>
              <a:cxnLst/>
              <a:rect l="l" t="t" r="r" b="b"/>
              <a:pathLst>
                <a:path w="234314" h="1065529">
                  <a:moveTo>
                    <a:pt x="154851" y="0"/>
                  </a:moveTo>
                  <a:lnTo>
                    <a:pt x="157847" y="21845"/>
                  </a:lnTo>
                  <a:lnTo>
                    <a:pt x="162993" y="80294"/>
                  </a:lnTo>
                  <a:lnTo>
                    <a:pt x="164521" y="164715"/>
                  </a:lnTo>
                  <a:lnTo>
                    <a:pt x="156667" y="264477"/>
                  </a:lnTo>
                  <a:lnTo>
                    <a:pt x="148328" y="314338"/>
                  </a:lnTo>
                  <a:lnTo>
                    <a:pt x="137379" y="364869"/>
                  </a:lnTo>
                  <a:lnTo>
                    <a:pt x="124312" y="415512"/>
                  </a:lnTo>
                  <a:lnTo>
                    <a:pt x="109615" y="465709"/>
                  </a:lnTo>
                  <a:lnTo>
                    <a:pt x="93780" y="514901"/>
                  </a:lnTo>
                  <a:lnTo>
                    <a:pt x="77295" y="562531"/>
                  </a:lnTo>
                  <a:lnTo>
                    <a:pt x="60653" y="608040"/>
                  </a:lnTo>
                  <a:lnTo>
                    <a:pt x="44342" y="650869"/>
                  </a:lnTo>
                  <a:lnTo>
                    <a:pt x="28854" y="690460"/>
                  </a:lnTo>
                  <a:lnTo>
                    <a:pt x="13716" y="737640"/>
                  </a:lnTo>
                  <a:lnTo>
                    <a:pt x="4350" y="786128"/>
                  </a:lnTo>
                  <a:lnTo>
                    <a:pt x="23" y="835176"/>
                  </a:lnTo>
                  <a:lnTo>
                    <a:pt x="0" y="884040"/>
                  </a:lnTo>
                  <a:lnTo>
                    <a:pt x="3545" y="931973"/>
                  </a:lnTo>
                  <a:lnTo>
                    <a:pt x="9927" y="978229"/>
                  </a:lnTo>
                  <a:lnTo>
                    <a:pt x="18408" y="1022061"/>
                  </a:lnTo>
                  <a:lnTo>
                    <a:pt x="28257" y="1062723"/>
                  </a:lnTo>
                  <a:lnTo>
                    <a:pt x="210058" y="1065479"/>
                  </a:lnTo>
                  <a:lnTo>
                    <a:pt x="234238" y="1064768"/>
                  </a:lnTo>
                  <a:lnTo>
                    <a:pt x="224142" y="1044549"/>
                  </a:lnTo>
                  <a:lnTo>
                    <a:pt x="210021" y="1015496"/>
                  </a:lnTo>
                  <a:lnTo>
                    <a:pt x="180471" y="944214"/>
                  </a:lnTo>
                  <a:lnTo>
                    <a:pt x="154710" y="854524"/>
                  </a:lnTo>
                  <a:lnTo>
                    <a:pt x="151955" y="770242"/>
                  </a:lnTo>
                  <a:lnTo>
                    <a:pt x="158805" y="735383"/>
                  </a:lnTo>
                  <a:lnTo>
                    <a:pt x="166920" y="691273"/>
                  </a:lnTo>
                  <a:lnTo>
                    <a:pt x="175833" y="640267"/>
                  </a:lnTo>
                  <a:lnTo>
                    <a:pt x="185074" y="584722"/>
                  </a:lnTo>
                  <a:lnTo>
                    <a:pt x="194178" y="526994"/>
                  </a:lnTo>
                  <a:lnTo>
                    <a:pt x="202675" y="469438"/>
                  </a:lnTo>
                  <a:lnTo>
                    <a:pt x="210098" y="414411"/>
                  </a:lnTo>
                  <a:lnTo>
                    <a:pt x="215980" y="364268"/>
                  </a:lnTo>
                  <a:lnTo>
                    <a:pt x="219852" y="321366"/>
                  </a:lnTo>
                  <a:lnTo>
                    <a:pt x="221246" y="288061"/>
                  </a:lnTo>
                  <a:lnTo>
                    <a:pt x="218620" y="233980"/>
                  </a:lnTo>
                  <a:lnTo>
                    <a:pt x="211368" y="183454"/>
                  </a:lnTo>
                  <a:lnTo>
                    <a:pt x="200428" y="135639"/>
                  </a:lnTo>
                  <a:lnTo>
                    <a:pt x="186738" y="89688"/>
                  </a:lnTo>
                  <a:lnTo>
                    <a:pt x="171237" y="44757"/>
                  </a:lnTo>
                  <a:lnTo>
                    <a:pt x="154863" y="0"/>
                  </a:lnTo>
                  <a:close/>
                </a:path>
              </a:pathLst>
            </a:custGeom>
            <a:solidFill>
              <a:srgbClr val="5E659A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4" name="object 35"/>
            <p:cNvSpPr/>
            <p:nvPr/>
          </p:nvSpPr>
          <p:spPr>
            <a:xfrm>
              <a:off x="3031361" y="3833101"/>
              <a:ext cx="353060" cy="189230"/>
            </a:xfrm>
            <a:custGeom>
              <a:avLst/>
              <a:gdLst/>
              <a:ahLst/>
              <a:cxnLst/>
              <a:rect l="l" t="t" r="r" b="b"/>
              <a:pathLst>
                <a:path w="353060" h="189229">
                  <a:moveTo>
                    <a:pt x="0" y="0"/>
                  </a:moveTo>
                  <a:lnTo>
                    <a:pt x="20996" y="46386"/>
                  </a:lnTo>
                  <a:lnTo>
                    <a:pt x="72110" y="93002"/>
                  </a:lnTo>
                  <a:lnTo>
                    <a:pt x="115559" y="119401"/>
                  </a:lnTo>
                  <a:lnTo>
                    <a:pt x="152134" y="141106"/>
                  </a:lnTo>
                  <a:lnTo>
                    <a:pt x="189627" y="159835"/>
                  </a:lnTo>
                  <a:lnTo>
                    <a:pt x="235826" y="177304"/>
                  </a:lnTo>
                  <a:lnTo>
                    <a:pt x="277501" y="188817"/>
                  </a:lnTo>
                  <a:lnTo>
                    <a:pt x="303483" y="182346"/>
                  </a:lnTo>
                  <a:lnTo>
                    <a:pt x="324653" y="148615"/>
                  </a:lnTo>
                  <a:lnTo>
                    <a:pt x="351891" y="78346"/>
                  </a:lnTo>
                  <a:lnTo>
                    <a:pt x="352790" y="62420"/>
                  </a:lnTo>
                  <a:lnTo>
                    <a:pt x="351270" y="51950"/>
                  </a:lnTo>
                  <a:lnTo>
                    <a:pt x="345696" y="42293"/>
                  </a:lnTo>
                  <a:lnTo>
                    <a:pt x="334429" y="28803"/>
                  </a:lnTo>
                  <a:lnTo>
                    <a:pt x="327011" y="47088"/>
                  </a:lnTo>
                  <a:lnTo>
                    <a:pt x="307625" y="81575"/>
                  </a:lnTo>
                  <a:lnTo>
                    <a:pt x="283315" y="115485"/>
                  </a:lnTo>
                  <a:lnTo>
                    <a:pt x="261124" y="132041"/>
                  </a:lnTo>
                  <a:lnTo>
                    <a:pt x="228366" y="126822"/>
                  </a:lnTo>
                  <a:lnTo>
                    <a:pt x="178298" y="111196"/>
                  </a:lnTo>
                  <a:lnTo>
                    <a:pt x="126882" y="92095"/>
                  </a:lnTo>
                  <a:lnTo>
                    <a:pt x="90081" y="76453"/>
                  </a:lnTo>
                  <a:lnTo>
                    <a:pt x="38696" y="36555"/>
                  </a:lnTo>
                  <a:lnTo>
                    <a:pt x="16007" y="1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E9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395" name="object 36"/>
            <p:cNvSpPr/>
            <p:nvPr/>
          </p:nvSpPr>
          <p:spPr>
            <a:xfrm>
              <a:off x="3875011" y="3499723"/>
              <a:ext cx="242570" cy="616585"/>
            </a:xfrm>
            <a:custGeom>
              <a:avLst/>
              <a:gdLst/>
              <a:ahLst/>
              <a:cxnLst/>
              <a:rect l="l" t="t" r="r" b="b"/>
              <a:pathLst>
                <a:path w="242570" h="616585">
                  <a:moveTo>
                    <a:pt x="51257" y="253479"/>
                  </a:moveTo>
                  <a:lnTo>
                    <a:pt x="49999" y="256781"/>
                  </a:lnTo>
                  <a:lnTo>
                    <a:pt x="49022" y="261340"/>
                  </a:lnTo>
                  <a:lnTo>
                    <a:pt x="51257" y="253479"/>
                  </a:lnTo>
                  <a:close/>
                </a:path>
                <a:path w="242570" h="616585">
                  <a:moveTo>
                    <a:pt x="179832" y="572338"/>
                  </a:moveTo>
                  <a:lnTo>
                    <a:pt x="178257" y="567436"/>
                  </a:lnTo>
                  <a:lnTo>
                    <a:pt x="176491" y="561975"/>
                  </a:lnTo>
                  <a:lnTo>
                    <a:pt x="167932" y="557339"/>
                  </a:lnTo>
                  <a:lnTo>
                    <a:pt x="160731" y="553669"/>
                  </a:lnTo>
                  <a:lnTo>
                    <a:pt x="152908" y="549681"/>
                  </a:lnTo>
                  <a:lnTo>
                    <a:pt x="136385" y="542810"/>
                  </a:lnTo>
                  <a:lnTo>
                    <a:pt x="123342" y="540588"/>
                  </a:lnTo>
                  <a:lnTo>
                    <a:pt x="111696" y="542620"/>
                  </a:lnTo>
                  <a:lnTo>
                    <a:pt x="97828" y="545477"/>
                  </a:lnTo>
                  <a:lnTo>
                    <a:pt x="66827" y="552437"/>
                  </a:lnTo>
                  <a:lnTo>
                    <a:pt x="59118" y="553669"/>
                  </a:lnTo>
                  <a:lnTo>
                    <a:pt x="52539" y="553046"/>
                  </a:lnTo>
                  <a:lnTo>
                    <a:pt x="48209" y="549275"/>
                  </a:lnTo>
                  <a:lnTo>
                    <a:pt x="46240" y="539000"/>
                  </a:lnTo>
                  <a:lnTo>
                    <a:pt x="45948" y="522478"/>
                  </a:lnTo>
                  <a:lnTo>
                    <a:pt x="47282" y="503783"/>
                  </a:lnTo>
                  <a:lnTo>
                    <a:pt x="50190" y="487006"/>
                  </a:lnTo>
                  <a:lnTo>
                    <a:pt x="54813" y="469099"/>
                  </a:lnTo>
                  <a:lnTo>
                    <a:pt x="60210" y="448538"/>
                  </a:lnTo>
                  <a:lnTo>
                    <a:pt x="66548" y="424548"/>
                  </a:lnTo>
                  <a:lnTo>
                    <a:pt x="58343" y="394741"/>
                  </a:lnTo>
                  <a:lnTo>
                    <a:pt x="53632" y="374116"/>
                  </a:lnTo>
                  <a:lnTo>
                    <a:pt x="50634" y="353034"/>
                  </a:lnTo>
                  <a:lnTo>
                    <a:pt x="47586" y="321894"/>
                  </a:lnTo>
                  <a:lnTo>
                    <a:pt x="46113" y="289039"/>
                  </a:lnTo>
                  <a:lnTo>
                    <a:pt x="47599" y="267982"/>
                  </a:lnTo>
                  <a:lnTo>
                    <a:pt x="49022" y="261340"/>
                  </a:lnTo>
                  <a:lnTo>
                    <a:pt x="29210" y="330936"/>
                  </a:lnTo>
                  <a:lnTo>
                    <a:pt x="16814" y="374116"/>
                  </a:lnTo>
                  <a:lnTo>
                    <a:pt x="9855" y="397446"/>
                  </a:lnTo>
                  <a:lnTo>
                    <a:pt x="3606" y="417195"/>
                  </a:lnTo>
                  <a:lnTo>
                    <a:pt x="0" y="449668"/>
                  </a:lnTo>
                  <a:lnTo>
                    <a:pt x="1600" y="491350"/>
                  </a:lnTo>
                  <a:lnTo>
                    <a:pt x="6908" y="542607"/>
                  </a:lnTo>
                  <a:lnTo>
                    <a:pt x="40411" y="566635"/>
                  </a:lnTo>
                  <a:lnTo>
                    <a:pt x="66459" y="577075"/>
                  </a:lnTo>
                  <a:lnTo>
                    <a:pt x="69824" y="578129"/>
                  </a:lnTo>
                  <a:lnTo>
                    <a:pt x="72326" y="583031"/>
                  </a:lnTo>
                  <a:lnTo>
                    <a:pt x="74244" y="589762"/>
                  </a:lnTo>
                  <a:lnTo>
                    <a:pt x="75234" y="595426"/>
                  </a:lnTo>
                  <a:lnTo>
                    <a:pt x="75082" y="601624"/>
                  </a:lnTo>
                  <a:lnTo>
                    <a:pt x="73545" y="609904"/>
                  </a:lnTo>
                  <a:lnTo>
                    <a:pt x="77381" y="616343"/>
                  </a:lnTo>
                  <a:lnTo>
                    <a:pt x="88823" y="616127"/>
                  </a:lnTo>
                  <a:lnTo>
                    <a:pt x="100952" y="609434"/>
                  </a:lnTo>
                  <a:lnTo>
                    <a:pt x="106832" y="596480"/>
                  </a:lnTo>
                  <a:lnTo>
                    <a:pt x="104381" y="581901"/>
                  </a:lnTo>
                  <a:lnTo>
                    <a:pt x="100965" y="571576"/>
                  </a:lnTo>
                  <a:lnTo>
                    <a:pt x="103835" y="567436"/>
                  </a:lnTo>
                  <a:lnTo>
                    <a:pt x="120281" y="571423"/>
                  </a:lnTo>
                  <a:lnTo>
                    <a:pt x="144487" y="577926"/>
                  </a:lnTo>
                  <a:lnTo>
                    <a:pt x="164147" y="580123"/>
                  </a:lnTo>
                  <a:lnTo>
                    <a:pt x="176758" y="578205"/>
                  </a:lnTo>
                  <a:lnTo>
                    <a:pt x="179832" y="572338"/>
                  </a:lnTo>
                  <a:close/>
                </a:path>
                <a:path w="242570" h="616585">
                  <a:moveTo>
                    <a:pt x="241985" y="564222"/>
                  </a:moveTo>
                  <a:lnTo>
                    <a:pt x="240423" y="474980"/>
                  </a:lnTo>
                  <a:lnTo>
                    <a:pt x="238709" y="413473"/>
                  </a:lnTo>
                  <a:lnTo>
                    <a:pt x="236537" y="347802"/>
                  </a:lnTo>
                  <a:lnTo>
                    <a:pt x="234048" y="283273"/>
                  </a:lnTo>
                  <a:lnTo>
                    <a:pt x="231381" y="225196"/>
                  </a:lnTo>
                  <a:lnTo>
                    <a:pt x="228650" y="178892"/>
                  </a:lnTo>
                  <a:lnTo>
                    <a:pt x="217906" y="105829"/>
                  </a:lnTo>
                  <a:lnTo>
                    <a:pt x="206209" y="60629"/>
                  </a:lnTo>
                  <a:lnTo>
                    <a:pt x="193255" y="22529"/>
                  </a:lnTo>
                  <a:lnTo>
                    <a:pt x="181394" y="0"/>
                  </a:lnTo>
                  <a:lnTo>
                    <a:pt x="184645" y="13716"/>
                  </a:lnTo>
                  <a:lnTo>
                    <a:pt x="191770" y="47015"/>
                  </a:lnTo>
                  <a:lnTo>
                    <a:pt x="198907" y="88112"/>
                  </a:lnTo>
                  <a:lnTo>
                    <a:pt x="202145" y="125196"/>
                  </a:lnTo>
                  <a:lnTo>
                    <a:pt x="200888" y="155435"/>
                  </a:lnTo>
                  <a:lnTo>
                    <a:pt x="198120" y="200939"/>
                  </a:lnTo>
                  <a:lnTo>
                    <a:pt x="195427" y="256222"/>
                  </a:lnTo>
                  <a:lnTo>
                    <a:pt x="194373" y="315785"/>
                  </a:lnTo>
                  <a:lnTo>
                    <a:pt x="196494" y="374116"/>
                  </a:lnTo>
                  <a:lnTo>
                    <a:pt x="203365" y="425742"/>
                  </a:lnTo>
                  <a:lnTo>
                    <a:pt x="221551" y="497954"/>
                  </a:lnTo>
                  <a:lnTo>
                    <a:pt x="231876" y="532612"/>
                  </a:lnTo>
                  <a:lnTo>
                    <a:pt x="241985" y="564222"/>
                  </a:lnTo>
                  <a:close/>
                </a:path>
              </a:pathLst>
            </a:custGeom>
            <a:solidFill>
              <a:srgbClr val="2D4E8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396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24808" y="2929036"/>
              <a:ext cx="740295" cy="855738"/>
            </a:xfrm>
            <a:prstGeom prst="rect">
              <a:avLst/>
            </a:prstGeom>
          </p:spPr>
        </p:pic>
        <p:pic>
          <p:nvPicPr>
            <p:cNvPr id="397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16171" y="3534587"/>
              <a:ext cx="199313" cy="249047"/>
            </a:xfrm>
            <a:prstGeom prst="rect">
              <a:avLst/>
            </a:prstGeom>
          </p:spPr>
        </p:pic>
        <p:pic>
          <p:nvPicPr>
            <p:cNvPr id="398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573283" y="2929140"/>
              <a:ext cx="312242" cy="234695"/>
            </a:xfrm>
            <a:prstGeom prst="rect">
              <a:avLst/>
            </a:prstGeom>
          </p:spPr>
        </p:pic>
        <p:sp>
          <p:nvSpPr>
            <p:cNvPr id="399" name="object 40"/>
            <p:cNvSpPr/>
            <p:nvPr/>
          </p:nvSpPr>
          <p:spPr>
            <a:xfrm>
              <a:off x="3335579" y="3773627"/>
              <a:ext cx="442595" cy="327025"/>
            </a:xfrm>
            <a:custGeom>
              <a:avLst/>
              <a:gdLst/>
              <a:ahLst/>
              <a:cxnLst/>
              <a:rect l="l" t="t" r="r" b="b"/>
              <a:pathLst>
                <a:path w="442595" h="327025">
                  <a:moveTo>
                    <a:pt x="16012" y="0"/>
                  </a:moveTo>
                  <a:lnTo>
                    <a:pt x="7868" y="283"/>
                  </a:lnTo>
                  <a:lnTo>
                    <a:pt x="2369" y="4248"/>
                  </a:lnTo>
                  <a:lnTo>
                    <a:pt x="0" y="11222"/>
                  </a:lnTo>
                  <a:lnTo>
                    <a:pt x="1242" y="20535"/>
                  </a:lnTo>
                  <a:lnTo>
                    <a:pt x="67955" y="234111"/>
                  </a:lnTo>
                  <a:lnTo>
                    <a:pt x="98270" y="263334"/>
                  </a:lnTo>
                  <a:lnTo>
                    <a:pt x="426197" y="326542"/>
                  </a:lnTo>
                  <a:lnTo>
                    <a:pt x="434336" y="326264"/>
                  </a:lnTo>
                  <a:lnTo>
                    <a:pt x="439835" y="322299"/>
                  </a:lnTo>
                  <a:lnTo>
                    <a:pt x="442208" y="315321"/>
                  </a:lnTo>
                  <a:lnTo>
                    <a:pt x="440967" y="306006"/>
                  </a:lnTo>
                  <a:lnTo>
                    <a:pt x="374254" y="92443"/>
                  </a:lnTo>
                  <a:lnTo>
                    <a:pt x="343939" y="63220"/>
                  </a:lnTo>
                  <a:lnTo>
                    <a:pt x="16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00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360343" y="3872544"/>
              <a:ext cx="580262" cy="303028"/>
            </a:xfrm>
            <a:prstGeom prst="rect">
              <a:avLst/>
            </a:prstGeom>
          </p:spPr>
        </p:pic>
        <p:sp>
          <p:nvSpPr>
            <p:cNvPr id="401" name="object 42"/>
            <p:cNvSpPr/>
            <p:nvPr/>
          </p:nvSpPr>
          <p:spPr>
            <a:xfrm>
              <a:off x="3677563" y="4032669"/>
              <a:ext cx="83185" cy="48260"/>
            </a:xfrm>
            <a:custGeom>
              <a:avLst/>
              <a:gdLst/>
              <a:ahLst/>
              <a:cxnLst/>
              <a:rect l="l" t="t" r="r" b="b"/>
              <a:pathLst>
                <a:path w="83185" h="48260">
                  <a:moveTo>
                    <a:pt x="1790" y="0"/>
                  </a:moveTo>
                  <a:lnTo>
                    <a:pt x="647" y="190"/>
                  </a:lnTo>
                  <a:lnTo>
                    <a:pt x="1714" y="1574"/>
                  </a:lnTo>
                  <a:lnTo>
                    <a:pt x="2019" y="1866"/>
                  </a:lnTo>
                  <a:lnTo>
                    <a:pt x="1117" y="2654"/>
                  </a:lnTo>
                  <a:lnTo>
                    <a:pt x="0" y="3936"/>
                  </a:lnTo>
                  <a:lnTo>
                    <a:pt x="23152" y="21704"/>
                  </a:lnTo>
                  <a:lnTo>
                    <a:pt x="78333" y="48056"/>
                  </a:lnTo>
                  <a:lnTo>
                    <a:pt x="83032" y="41986"/>
                  </a:lnTo>
                  <a:lnTo>
                    <a:pt x="25247" y="16357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02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746448" y="3995874"/>
              <a:ext cx="192842" cy="132918"/>
            </a:xfrm>
            <a:prstGeom prst="rect">
              <a:avLst/>
            </a:prstGeom>
          </p:spPr>
        </p:pic>
        <p:pic>
          <p:nvPicPr>
            <p:cNvPr id="403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679367" y="3997423"/>
              <a:ext cx="96075" cy="107686"/>
            </a:xfrm>
            <a:prstGeom prst="rect">
              <a:avLst/>
            </a:prstGeom>
          </p:spPr>
        </p:pic>
        <p:pic>
          <p:nvPicPr>
            <p:cNvPr id="404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525326" y="2997070"/>
              <a:ext cx="265046" cy="518236"/>
            </a:xfrm>
            <a:prstGeom prst="rect">
              <a:avLst/>
            </a:prstGeom>
          </p:spPr>
        </p:pic>
        <p:pic>
          <p:nvPicPr>
            <p:cNvPr id="405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51327" y="3265868"/>
              <a:ext cx="91136" cy="144691"/>
            </a:xfrm>
            <a:prstGeom prst="rect">
              <a:avLst/>
            </a:prstGeom>
          </p:spPr>
        </p:pic>
        <p:pic>
          <p:nvPicPr>
            <p:cNvPr id="406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11427" y="3090339"/>
              <a:ext cx="1738109" cy="1835226"/>
            </a:xfrm>
            <a:prstGeom prst="rect">
              <a:avLst/>
            </a:prstGeom>
          </p:spPr>
        </p:pic>
        <p:sp>
          <p:nvSpPr>
            <p:cNvPr id="407" name="object 48"/>
            <p:cNvSpPr/>
            <p:nvPr/>
          </p:nvSpPr>
          <p:spPr>
            <a:xfrm>
              <a:off x="2502052" y="3502047"/>
              <a:ext cx="581025" cy="1424940"/>
            </a:xfrm>
            <a:custGeom>
              <a:avLst/>
              <a:gdLst/>
              <a:ahLst/>
              <a:cxnLst/>
              <a:rect l="l" t="t" r="r" b="b"/>
              <a:pathLst>
                <a:path w="581025" h="1424939">
                  <a:moveTo>
                    <a:pt x="383235" y="962571"/>
                  </a:moveTo>
                  <a:lnTo>
                    <a:pt x="371335" y="961999"/>
                  </a:lnTo>
                  <a:lnTo>
                    <a:pt x="367131" y="963777"/>
                  </a:lnTo>
                  <a:lnTo>
                    <a:pt x="363270" y="969314"/>
                  </a:lnTo>
                  <a:lnTo>
                    <a:pt x="358267" y="978192"/>
                  </a:lnTo>
                  <a:lnTo>
                    <a:pt x="350608" y="989990"/>
                  </a:lnTo>
                  <a:lnTo>
                    <a:pt x="339534" y="1001369"/>
                  </a:lnTo>
                  <a:lnTo>
                    <a:pt x="324853" y="1012875"/>
                  </a:lnTo>
                  <a:lnTo>
                    <a:pt x="310972" y="1023035"/>
                  </a:lnTo>
                  <a:lnTo>
                    <a:pt x="302323" y="1030389"/>
                  </a:lnTo>
                  <a:lnTo>
                    <a:pt x="294411" y="1035367"/>
                  </a:lnTo>
                  <a:lnTo>
                    <a:pt x="283349" y="1037094"/>
                  </a:lnTo>
                  <a:lnTo>
                    <a:pt x="269633" y="1037932"/>
                  </a:lnTo>
                  <a:lnTo>
                    <a:pt x="253746" y="1040231"/>
                  </a:lnTo>
                  <a:lnTo>
                    <a:pt x="245376" y="1042365"/>
                  </a:lnTo>
                  <a:lnTo>
                    <a:pt x="239725" y="1045222"/>
                  </a:lnTo>
                  <a:lnTo>
                    <a:pt x="234238" y="1050785"/>
                  </a:lnTo>
                  <a:lnTo>
                    <a:pt x="226314" y="1060958"/>
                  </a:lnTo>
                  <a:lnTo>
                    <a:pt x="230416" y="1082040"/>
                  </a:lnTo>
                  <a:lnTo>
                    <a:pt x="239407" y="1132954"/>
                  </a:lnTo>
                  <a:lnTo>
                    <a:pt x="248412" y="1195209"/>
                  </a:lnTo>
                  <a:lnTo>
                    <a:pt x="252501" y="1250289"/>
                  </a:lnTo>
                  <a:lnTo>
                    <a:pt x="245021" y="1286027"/>
                  </a:lnTo>
                  <a:lnTo>
                    <a:pt x="221691" y="1303032"/>
                  </a:lnTo>
                  <a:lnTo>
                    <a:pt x="181178" y="1301902"/>
                  </a:lnTo>
                  <a:lnTo>
                    <a:pt x="122148" y="1283258"/>
                  </a:lnTo>
                  <a:lnTo>
                    <a:pt x="68694" y="1262062"/>
                  </a:lnTo>
                  <a:lnTo>
                    <a:pt x="19075" y="1241056"/>
                  </a:lnTo>
                  <a:lnTo>
                    <a:pt x="0" y="1231633"/>
                  </a:lnTo>
                  <a:lnTo>
                    <a:pt x="5880" y="1235011"/>
                  </a:lnTo>
                  <a:lnTo>
                    <a:pt x="11252" y="1238897"/>
                  </a:lnTo>
                  <a:lnTo>
                    <a:pt x="16090" y="1243317"/>
                  </a:lnTo>
                  <a:lnTo>
                    <a:pt x="20358" y="1248295"/>
                  </a:lnTo>
                  <a:lnTo>
                    <a:pt x="54622" y="1284071"/>
                  </a:lnTo>
                  <a:lnTo>
                    <a:pt x="98818" y="1317028"/>
                  </a:lnTo>
                  <a:lnTo>
                    <a:pt x="148920" y="1346581"/>
                  </a:lnTo>
                  <a:lnTo>
                    <a:pt x="200875" y="1372158"/>
                  </a:lnTo>
                  <a:lnTo>
                    <a:pt x="250672" y="1393215"/>
                  </a:lnTo>
                  <a:lnTo>
                    <a:pt x="294259" y="1409166"/>
                  </a:lnTo>
                  <a:lnTo>
                    <a:pt x="346646" y="1423530"/>
                  </a:lnTo>
                  <a:lnTo>
                    <a:pt x="362991" y="1424406"/>
                  </a:lnTo>
                  <a:lnTo>
                    <a:pt x="371589" y="1423022"/>
                  </a:lnTo>
                  <a:lnTo>
                    <a:pt x="375259" y="1417866"/>
                  </a:lnTo>
                  <a:lnTo>
                    <a:pt x="376859" y="1407414"/>
                  </a:lnTo>
                  <a:lnTo>
                    <a:pt x="378879" y="964298"/>
                  </a:lnTo>
                  <a:lnTo>
                    <a:pt x="380809" y="962799"/>
                  </a:lnTo>
                  <a:lnTo>
                    <a:pt x="377672" y="962444"/>
                  </a:lnTo>
                  <a:lnTo>
                    <a:pt x="383235" y="962571"/>
                  </a:lnTo>
                  <a:close/>
                </a:path>
                <a:path w="581025" h="1424939">
                  <a:moveTo>
                    <a:pt x="580809" y="463257"/>
                  </a:moveTo>
                  <a:lnTo>
                    <a:pt x="562013" y="407860"/>
                  </a:lnTo>
                  <a:lnTo>
                    <a:pt x="547458" y="367576"/>
                  </a:lnTo>
                  <a:lnTo>
                    <a:pt x="529691" y="322757"/>
                  </a:lnTo>
                  <a:lnTo>
                    <a:pt x="501256" y="253784"/>
                  </a:lnTo>
                  <a:lnTo>
                    <a:pt x="468274" y="164846"/>
                  </a:lnTo>
                  <a:lnTo>
                    <a:pt x="442849" y="83083"/>
                  </a:lnTo>
                  <a:lnTo>
                    <a:pt x="426478" y="23228"/>
                  </a:lnTo>
                  <a:lnTo>
                    <a:pt x="420674" y="0"/>
                  </a:lnTo>
                  <a:lnTo>
                    <a:pt x="370382" y="40144"/>
                  </a:lnTo>
                  <a:lnTo>
                    <a:pt x="344766" y="72199"/>
                  </a:lnTo>
                  <a:lnTo>
                    <a:pt x="335838" y="112953"/>
                  </a:lnTo>
                  <a:lnTo>
                    <a:pt x="335635" y="179209"/>
                  </a:lnTo>
                  <a:lnTo>
                    <a:pt x="335864" y="215811"/>
                  </a:lnTo>
                  <a:lnTo>
                    <a:pt x="335102" y="258876"/>
                  </a:lnTo>
                  <a:lnTo>
                    <a:pt x="332968" y="307276"/>
                  </a:lnTo>
                  <a:lnTo>
                    <a:pt x="329069" y="359867"/>
                  </a:lnTo>
                  <a:lnTo>
                    <a:pt x="322999" y="415505"/>
                  </a:lnTo>
                  <a:lnTo>
                    <a:pt x="314375" y="473075"/>
                  </a:lnTo>
                  <a:lnTo>
                    <a:pt x="302818" y="531418"/>
                  </a:lnTo>
                  <a:lnTo>
                    <a:pt x="287921" y="589419"/>
                  </a:lnTo>
                  <a:lnTo>
                    <a:pt x="269303" y="645947"/>
                  </a:lnTo>
                  <a:lnTo>
                    <a:pt x="242836" y="706869"/>
                  </a:lnTo>
                  <a:lnTo>
                    <a:pt x="213271" y="764692"/>
                  </a:lnTo>
                  <a:lnTo>
                    <a:pt x="187693" y="814158"/>
                  </a:lnTo>
                  <a:lnTo>
                    <a:pt x="173113" y="850036"/>
                  </a:lnTo>
                  <a:lnTo>
                    <a:pt x="176568" y="867079"/>
                  </a:lnTo>
                  <a:lnTo>
                    <a:pt x="198259" y="853300"/>
                  </a:lnTo>
                  <a:lnTo>
                    <a:pt x="239204" y="814565"/>
                  </a:lnTo>
                  <a:lnTo>
                    <a:pt x="334975" y="717588"/>
                  </a:lnTo>
                  <a:lnTo>
                    <a:pt x="367842" y="687031"/>
                  </a:lnTo>
                  <a:lnTo>
                    <a:pt x="365594" y="680859"/>
                  </a:lnTo>
                  <a:lnTo>
                    <a:pt x="363435" y="669378"/>
                  </a:lnTo>
                  <a:lnTo>
                    <a:pt x="362331" y="651179"/>
                  </a:lnTo>
                  <a:lnTo>
                    <a:pt x="363258" y="624903"/>
                  </a:lnTo>
                  <a:lnTo>
                    <a:pt x="375031" y="543725"/>
                  </a:lnTo>
                  <a:lnTo>
                    <a:pt x="397002" y="418198"/>
                  </a:lnTo>
                  <a:lnTo>
                    <a:pt x="418223" y="302856"/>
                  </a:lnTo>
                  <a:lnTo>
                    <a:pt x="427723" y="252285"/>
                  </a:lnTo>
                  <a:lnTo>
                    <a:pt x="464959" y="374891"/>
                  </a:lnTo>
                  <a:lnTo>
                    <a:pt x="483870" y="443877"/>
                  </a:lnTo>
                  <a:lnTo>
                    <a:pt x="490321" y="484543"/>
                  </a:lnTo>
                  <a:lnTo>
                    <a:pt x="490156" y="522185"/>
                  </a:lnTo>
                  <a:lnTo>
                    <a:pt x="489419" y="529285"/>
                  </a:lnTo>
                  <a:lnTo>
                    <a:pt x="487705" y="536778"/>
                  </a:lnTo>
                  <a:lnTo>
                    <a:pt x="485101" y="544601"/>
                  </a:lnTo>
                  <a:lnTo>
                    <a:pt x="481685" y="552691"/>
                  </a:lnTo>
                  <a:lnTo>
                    <a:pt x="506120" y="516001"/>
                  </a:lnTo>
                  <a:lnTo>
                    <a:pt x="520585" y="496341"/>
                  </a:lnTo>
                  <a:lnTo>
                    <a:pt x="530834" y="487032"/>
                  </a:lnTo>
                  <a:lnTo>
                    <a:pt x="542544" y="481380"/>
                  </a:lnTo>
                  <a:lnTo>
                    <a:pt x="556602" y="475145"/>
                  </a:lnTo>
                  <a:lnTo>
                    <a:pt x="580809" y="463257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08" name="object 49"/>
            <p:cNvSpPr/>
            <p:nvPr/>
          </p:nvSpPr>
          <p:spPr>
            <a:xfrm>
              <a:off x="1560168" y="3443630"/>
              <a:ext cx="570865" cy="854075"/>
            </a:xfrm>
            <a:custGeom>
              <a:avLst/>
              <a:gdLst/>
              <a:ahLst/>
              <a:cxnLst/>
              <a:rect l="l" t="t" r="r" b="b"/>
              <a:pathLst>
                <a:path w="570864" h="854075">
                  <a:moveTo>
                    <a:pt x="570509" y="0"/>
                  </a:moveTo>
                  <a:lnTo>
                    <a:pt x="533969" y="78170"/>
                  </a:lnTo>
                  <a:lnTo>
                    <a:pt x="528205" y="157099"/>
                  </a:lnTo>
                  <a:lnTo>
                    <a:pt x="528097" y="207031"/>
                  </a:lnTo>
                  <a:lnTo>
                    <a:pt x="526193" y="259347"/>
                  </a:lnTo>
                  <a:lnTo>
                    <a:pt x="522401" y="312844"/>
                  </a:lnTo>
                  <a:lnTo>
                    <a:pt x="516626" y="366317"/>
                  </a:lnTo>
                  <a:lnTo>
                    <a:pt x="508773" y="418563"/>
                  </a:lnTo>
                  <a:lnTo>
                    <a:pt x="498748" y="468378"/>
                  </a:lnTo>
                  <a:lnTo>
                    <a:pt x="486457" y="514560"/>
                  </a:lnTo>
                  <a:lnTo>
                    <a:pt x="471805" y="555904"/>
                  </a:lnTo>
                  <a:lnTo>
                    <a:pt x="456798" y="608052"/>
                  </a:lnTo>
                  <a:lnTo>
                    <a:pt x="450435" y="659222"/>
                  </a:lnTo>
                  <a:lnTo>
                    <a:pt x="447260" y="705581"/>
                  </a:lnTo>
                  <a:lnTo>
                    <a:pt x="441819" y="743298"/>
                  </a:lnTo>
                  <a:lnTo>
                    <a:pt x="428658" y="768537"/>
                  </a:lnTo>
                  <a:lnTo>
                    <a:pt x="402323" y="777468"/>
                  </a:lnTo>
                  <a:lnTo>
                    <a:pt x="356527" y="775559"/>
                  </a:lnTo>
                  <a:lnTo>
                    <a:pt x="304238" y="773027"/>
                  </a:lnTo>
                  <a:lnTo>
                    <a:pt x="248018" y="772864"/>
                  </a:lnTo>
                  <a:lnTo>
                    <a:pt x="190426" y="778059"/>
                  </a:lnTo>
                  <a:lnTo>
                    <a:pt x="134023" y="791603"/>
                  </a:lnTo>
                  <a:lnTo>
                    <a:pt x="74462" y="814436"/>
                  </a:lnTo>
                  <a:lnTo>
                    <a:pt x="32712" y="834250"/>
                  </a:lnTo>
                  <a:lnTo>
                    <a:pt x="0" y="853541"/>
                  </a:lnTo>
                  <a:lnTo>
                    <a:pt x="34846" y="852307"/>
                  </a:lnTo>
                  <a:lnTo>
                    <a:pt x="83943" y="849006"/>
                  </a:lnTo>
                  <a:lnTo>
                    <a:pt x="146600" y="842692"/>
                  </a:lnTo>
                  <a:lnTo>
                    <a:pt x="222123" y="832421"/>
                  </a:lnTo>
                  <a:lnTo>
                    <a:pt x="281979" y="825904"/>
                  </a:lnTo>
                  <a:lnTo>
                    <a:pt x="334586" y="823463"/>
                  </a:lnTo>
                  <a:lnTo>
                    <a:pt x="383694" y="820900"/>
                  </a:lnTo>
                  <a:lnTo>
                    <a:pt x="433057" y="814019"/>
                  </a:lnTo>
                  <a:lnTo>
                    <a:pt x="484684" y="800322"/>
                  </a:lnTo>
                  <a:lnTo>
                    <a:pt x="513080" y="772947"/>
                  </a:lnTo>
                  <a:lnTo>
                    <a:pt x="535244" y="669964"/>
                  </a:lnTo>
                  <a:lnTo>
                    <a:pt x="551334" y="574520"/>
                  </a:lnTo>
                  <a:lnTo>
                    <a:pt x="560438" y="479361"/>
                  </a:lnTo>
                  <a:lnTo>
                    <a:pt x="561342" y="430917"/>
                  </a:lnTo>
                  <a:lnTo>
                    <a:pt x="561255" y="375414"/>
                  </a:lnTo>
                  <a:lnTo>
                    <a:pt x="560507" y="316181"/>
                  </a:lnTo>
                  <a:lnTo>
                    <a:pt x="557602" y="149389"/>
                  </a:lnTo>
                  <a:lnTo>
                    <a:pt x="557515" y="108522"/>
                  </a:lnTo>
                  <a:lnTo>
                    <a:pt x="558419" y="80568"/>
                  </a:lnTo>
                  <a:lnTo>
                    <a:pt x="560872" y="48713"/>
                  </a:lnTo>
                  <a:lnTo>
                    <a:pt x="562949" y="29702"/>
                  </a:lnTo>
                  <a:lnTo>
                    <a:pt x="565784" y="15982"/>
                  </a:lnTo>
                  <a:lnTo>
                    <a:pt x="570509" y="0"/>
                  </a:lnTo>
                  <a:close/>
                </a:path>
              </a:pathLst>
            </a:custGeom>
            <a:solidFill>
              <a:srgbClr val="2A508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09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211730" y="3086757"/>
              <a:ext cx="412750" cy="1359433"/>
            </a:xfrm>
            <a:prstGeom prst="rect">
              <a:avLst/>
            </a:prstGeom>
          </p:spPr>
        </p:pic>
        <p:sp>
          <p:nvSpPr>
            <p:cNvPr id="410" name="object 51"/>
            <p:cNvSpPr/>
            <p:nvPr/>
          </p:nvSpPr>
          <p:spPr>
            <a:xfrm>
              <a:off x="1895233" y="4058548"/>
              <a:ext cx="1354455" cy="1411605"/>
            </a:xfrm>
            <a:custGeom>
              <a:avLst/>
              <a:gdLst/>
              <a:ahLst/>
              <a:cxnLst/>
              <a:rect l="l" t="t" r="r" b="b"/>
              <a:pathLst>
                <a:path w="1354455" h="1411604">
                  <a:moveTo>
                    <a:pt x="906805" y="1172006"/>
                  </a:moveTo>
                  <a:lnTo>
                    <a:pt x="905649" y="1100747"/>
                  </a:lnTo>
                  <a:lnTo>
                    <a:pt x="901420" y="992568"/>
                  </a:lnTo>
                  <a:lnTo>
                    <a:pt x="899477" y="950442"/>
                  </a:lnTo>
                  <a:lnTo>
                    <a:pt x="896861" y="893724"/>
                  </a:lnTo>
                  <a:lnTo>
                    <a:pt x="894727" y="850506"/>
                  </a:lnTo>
                  <a:lnTo>
                    <a:pt x="841463" y="830656"/>
                  </a:lnTo>
                  <a:lnTo>
                    <a:pt x="823315" y="823887"/>
                  </a:lnTo>
                  <a:lnTo>
                    <a:pt x="781646" y="806792"/>
                  </a:lnTo>
                  <a:lnTo>
                    <a:pt x="723112" y="771537"/>
                  </a:lnTo>
                  <a:lnTo>
                    <a:pt x="685152" y="743496"/>
                  </a:lnTo>
                  <a:lnTo>
                    <a:pt x="648982" y="712952"/>
                  </a:lnTo>
                  <a:lnTo>
                    <a:pt x="619950" y="684047"/>
                  </a:lnTo>
                  <a:lnTo>
                    <a:pt x="592848" y="607580"/>
                  </a:lnTo>
                  <a:lnTo>
                    <a:pt x="580593" y="514832"/>
                  </a:lnTo>
                  <a:lnTo>
                    <a:pt x="570458" y="426808"/>
                  </a:lnTo>
                  <a:lnTo>
                    <a:pt x="566242" y="387654"/>
                  </a:lnTo>
                  <a:lnTo>
                    <a:pt x="316484" y="373557"/>
                  </a:lnTo>
                  <a:lnTo>
                    <a:pt x="235991" y="610235"/>
                  </a:lnTo>
                  <a:lnTo>
                    <a:pt x="194094" y="732764"/>
                  </a:lnTo>
                  <a:lnTo>
                    <a:pt x="177266" y="780427"/>
                  </a:lnTo>
                  <a:lnTo>
                    <a:pt x="157264" y="813371"/>
                  </a:lnTo>
                  <a:lnTo>
                    <a:pt x="130708" y="830656"/>
                  </a:lnTo>
                  <a:lnTo>
                    <a:pt x="119595" y="828763"/>
                  </a:lnTo>
                  <a:lnTo>
                    <a:pt x="74828" y="1051153"/>
                  </a:lnTo>
                  <a:lnTo>
                    <a:pt x="47447" y="1185989"/>
                  </a:lnTo>
                  <a:lnTo>
                    <a:pt x="26238" y="1287881"/>
                  </a:lnTo>
                  <a:lnTo>
                    <a:pt x="0" y="1411478"/>
                  </a:lnTo>
                  <a:lnTo>
                    <a:pt x="345262" y="1411478"/>
                  </a:lnTo>
                  <a:lnTo>
                    <a:pt x="363664" y="1358722"/>
                  </a:lnTo>
                  <a:lnTo>
                    <a:pt x="382587" y="1299502"/>
                  </a:lnTo>
                  <a:lnTo>
                    <a:pt x="418376" y="1183132"/>
                  </a:lnTo>
                  <a:lnTo>
                    <a:pt x="433438" y="1136700"/>
                  </a:lnTo>
                  <a:lnTo>
                    <a:pt x="461899" y="1061453"/>
                  </a:lnTo>
                  <a:lnTo>
                    <a:pt x="477354" y="1010412"/>
                  </a:lnTo>
                  <a:lnTo>
                    <a:pt x="488797" y="968082"/>
                  </a:lnTo>
                  <a:lnTo>
                    <a:pt x="493268" y="950442"/>
                  </a:lnTo>
                  <a:lnTo>
                    <a:pt x="517728" y="1086307"/>
                  </a:lnTo>
                  <a:lnTo>
                    <a:pt x="530199" y="1162418"/>
                  </a:lnTo>
                  <a:lnTo>
                    <a:pt x="534606" y="1206500"/>
                  </a:lnTo>
                  <a:lnTo>
                    <a:pt x="534809" y="1246276"/>
                  </a:lnTo>
                  <a:lnTo>
                    <a:pt x="532726" y="1289862"/>
                  </a:lnTo>
                  <a:lnTo>
                    <a:pt x="528675" y="1335112"/>
                  </a:lnTo>
                  <a:lnTo>
                    <a:pt x="524484" y="1377238"/>
                  </a:lnTo>
                  <a:lnTo>
                    <a:pt x="521957" y="1411478"/>
                  </a:lnTo>
                  <a:lnTo>
                    <a:pt x="875588" y="1411478"/>
                  </a:lnTo>
                  <a:lnTo>
                    <a:pt x="882573" y="1363446"/>
                  </a:lnTo>
                  <a:lnTo>
                    <a:pt x="890485" y="1309573"/>
                  </a:lnTo>
                  <a:lnTo>
                    <a:pt x="898042" y="1255763"/>
                  </a:lnTo>
                  <a:lnTo>
                    <a:pt x="903909" y="1207935"/>
                  </a:lnTo>
                  <a:lnTo>
                    <a:pt x="906805" y="1172006"/>
                  </a:lnTo>
                  <a:close/>
                </a:path>
                <a:path w="1354455" h="1411604">
                  <a:moveTo>
                    <a:pt x="1354289" y="39204"/>
                  </a:moveTo>
                  <a:lnTo>
                    <a:pt x="1353781" y="35496"/>
                  </a:lnTo>
                  <a:lnTo>
                    <a:pt x="1346657" y="0"/>
                  </a:lnTo>
                  <a:lnTo>
                    <a:pt x="1347482" y="11607"/>
                  </a:lnTo>
                  <a:lnTo>
                    <a:pt x="1344383" y="38188"/>
                  </a:lnTo>
                  <a:lnTo>
                    <a:pt x="1329613" y="71208"/>
                  </a:lnTo>
                  <a:lnTo>
                    <a:pt x="1295387" y="102120"/>
                  </a:lnTo>
                  <a:lnTo>
                    <a:pt x="1258481" y="119481"/>
                  </a:lnTo>
                  <a:lnTo>
                    <a:pt x="1163993" y="154647"/>
                  </a:lnTo>
                  <a:lnTo>
                    <a:pt x="1116253" y="175323"/>
                  </a:lnTo>
                  <a:lnTo>
                    <a:pt x="1074750" y="199974"/>
                  </a:lnTo>
                  <a:lnTo>
                    <a:pt x="1044371" y="230022"/>
                  </a:lnTo>
                  <a:lnTo>
                    <a:pt x="1016508" y="267462"/>
                  </a:lnTo>
                  <a:lnTo>
                    <a:pt x="980643" y="312572"/>
                  </a:lnTo>
                  <a:lnTo>
                    <a:pt x="942251" y="359384"/>
                  </a:lnTo>
                  <a:lnTo>
                    <a:pt x="879729" y="434251"/>
                  </a:lnTo>
                  <a:lnTo>
                    <a:pt x="874242" y="441172"/>
                  </a:lnTo>
                  <a:lnTo>
                    <a:pt x="870102" y="448589"/>
                  </a:lnTo>
                  <a:lnTo>
                    <a:pt x="865225" y="461086"/>
                  </a:lnTo>
                  <a:lnTo>
                    <a:pt x="857529" y="483247"/>
                  </a:lnTo>
                  <a:lnTo>
                    <a:pt x="860615" y="485521"/>
                  </a:lnTo>
                  <a:lnTo>
                    <a:pt x="868743" y="489940"/>
                  </a:lnTo>
                  <a:lnTo>
                    <a:pt x="880287" y="492963"/>
                  </a:lnTo>
                  <a:lnTo>
                    <a:pt x="893559" y="490982"/>
                  </a:lnTo>
                  <a:lnTo>
                    <a:pt x="915098" y="475183"/>
                  </a:lnTo>
                  <a:lnTo>
                    <a:pt x="945083" y="447598"/>
                  </a:lnTo>
                  <a:lnTo>
                    <a:pt x="985697" y="407797"/>
                  </a:lnTo>
                  <a:lnTo>
                    <a:pt x="1013739" y="385826"/>
                  </a:lnTo>
                  <a:lnTo>
                    <a:pt x="1083144" y="330250"/>
                  </a:lnTo>
                  <a:lnTo>
                    <a:pt x="1171790" y="256552"/>
                  </a:lnTo>
                  <a:lnTo>
                    <a:pt x="1257617" y="180200"/>
                  </a:lnTo>
                  <a:lnTo>
                    <a:pt x="1316062" y="119354"/>
                  </a:lnTo>
                  <a:lnTo>
                    <a:pt x="1344472" y="78727"/>
                  </a:lnTo>
                  <a:lnTo>
                    <a:pt x="1353629" y="53581"/>
                  </a:lnTo>
                  <a:lnTo>
                    <a:pt x="1354289" y="39204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11" name="object 52"/>
            <p:cNvSpPr/>
            <p:nvPr/>
          </p:nvSpPr>
          <p:spPr>
            <a:xfrm>
              <a:off x="1895221" y="4736538"/>
              <a:ext cx="901700" cy="734060"/>
            </a:xfrm>
            <a:custGeom>
              <a:avLst/>
              <a:gdLst/>
              <a:ahLst/>
              <a:cxnLst/>
              <a:rect l="l" t="t" r="r" b="b"/>
              <a:pathLst>
                <a:path w="901700" h="734059">
                  <a:moveTo>
                    <a:pt x="203949" y="88036"/>
                  </a:moveTo>
                  <a:lnTo>
                    <a:pt x="203581" y="71259"/>
                  </a:lnTo>
                  <a:lnTo>
                    <a:pt x="202641" y="28194"/>
                  </a:lnTo>
                  <a:lnTo>
                    <a:pt x="192544" y="44894"/>
                  </a:lnTo>
                  <a:lnTo>
                    <a:pt x="156133" y="70002"/>
                  </a:lnTo>
                  <a:lnTo>
                    <a:pt x="150863" y="71259"/>
                  </a:lnTo>
                  <a:lnTo>
                    <a:pt x="135902" y="70269"/>
                  </a:lnTo>
                  <a:lnTo>
                    <a:pt x="82105" y="337299"/>
                  </a:lnTo>
                  <a:lnTo>
                    <a:pt x="50012" y="495388"/>
                  </a:lnTo>
                  <a:lnTo>
                    <a:pt x="26885" y="606729"/>
                  </a:lnTo>
                  <a:lnTo>
                    <a:pt x="0" y="733488"/>
                  </a:lnTo>
                  <a:lnTo>
                    <a:pt x="69888" y="733488"/>
                  </a:lnTo>
                  <a:lnTo>
                    <a:pt x="83832" y="690092"/>
                  </a:lnTo>
                  <a:lnTo>
                    <a:pt x="99771" y="639178"/>
                  </a:lnTo>
                  <a:lnTo>
                    <a:pt x="117233" y="585635"/>
                  </a:lnTo>
                  <a:lnTo>
                    <a:pt x="135763" y="534365"/>
                  </a:lnTo>
                  <a:lnTo>
                    <a:pt x="154901" y="490232"/>
                  </a:lnTo>
                  <a:lnTo>
                    <a:pt x="174167" y="458127"/>
                  </a:lnTo>
                  <a:lnTo>
                    <a:pt x="195859" y="368960"/>
                  </a:lnTo>
                  <a:lnTo>
                    <a:pt x="203733" y="223608"/>
                  </a:lnTo>
                  <a:lnTo>
                    <a:pt x="203949" y="88036"/>
                  </a:lnTo>
                  <a:close/>
                </a:path>
                <a:path w="901700" h="734059">
                  <a:moveTo>
                    <a:pt x="627367" y="596506"/>
                  </a:moveTo>
                  <a:lnTo>
                    <a:pt x="626745" y="544563"/>
                  </a:lnTo>
                  <a:lnTo>
                    <a:pt x="621487" y="494144"/>
                  </a:lnTo>
                  <a:lnTo>
                    <a:pt x="609727" y="448056"/>
                  </a:lnTo>
                  <a:lnTo>
                    <a:pt x="577430" y="381812"/>
                  </a:lnTo>
                  <a:lnTo>
                    <a:pt x="538975" y="325767"/>
                  </a:lnTo>
                  <a:lnTo>
                    <a:pt x="506780" y="286956"/>
                  </a:lnTo>
                  <a:lnTo>
                    <a:pt x="493280" y="272453"/>
                  </a:lnTo>
                  <a:lnTo>
                    <a:pt x="504202" y="338899"/>
                  </a:lnTo>
                  <a:lnTo>
                    <a:pt x="511530" y="396722"/>
                  </a:lnTo>
                  <a:lnTo>
                    <a:pt x="515950" y="448005"/>
                  </a:lnTo>
                  <a:lnTo>
                    <a:pt x="518185" y="494779"/>
                  </a:lnTo>
                  <a:lnTo>
                    <a:pt x="518947" y="539140"/>
                  </a:lnTo>
                  <a:lnTo>
                    <a:pt x="518845" y="628789"/>
                  </a:lnTo>
                  <a:lnTo>
                    <a:pt x="519391" y="678230"/>
                  </a:lnTo>
                  <a:lnTo>
                    <a:pt x="521271" y="733488"/>
                  </a:lnTo>
                  <a:lnTo>
                    <a:pt x="620242" y="733488"/>
                  </a:lnTo>
                  <a:lnTo>
                    <a:pt x="622236" y="693775"/>
                  </a:lnTo>
                  <a:lnTo>
                    <a:pt x="625233" y="647179"/>
                  </a:lnTo>
                  <a:lnTo>
                    <a:pt x="627367" y="596506"/>
                  </a:lnTo>
                  <a:close/>
                </a:path>
                <a:path w="901700" h="734059">
                  <a:moveTo>
                    <a:pt x="901128" y="293382"/>
                  </a:moveTo>
                  <a:lnTo>
                    <a:pt x="894740" y="172516"/>
                  </a:lnTo>
                  <a:lnTo>
                    <a:pt x="823328" y="145910"/>
                  </a:lnTo>
                  <a:lnTo>
                    <a:pt x="781659" y="128803"/>
                  </a:lnTo>
                  <a:lnTo>
                    <a:pt x="723125" y="93548"/>
                  </a:lnTo>
                  <a:lnTo>
                    <a:pt x="662317" y="46710"/>
                  </a:lnTo>
                  <a:lnTo>
                    <a:pt x="614794" y="0"/>
                  </a:lnTo>
                  <a:lnTo>
                    <a:pt x="665264" y="92900"/>
                  </a:lnTo>
                  <a:lnTo>
                    <a:pt x="702411" y="148767"/>
                  </a:lnTo>
                  <a:lnTo>
                    <a:pt x="744512" y="190030"/>
                  </a:lnTo>
                  <a:lnTo>
                    <a:pt x="809866" y="239090"/>
                  </a:lnTo>
                  <a:lnTo>
                    <a:pt x="857669" y="270433"/>
                  </a:lnTo>
                  <a:lnTo>
                    <a:pt x="880021" y="282879"/>
                  </a:lnTo>
                  <a:lnTo>
                    <a:pt x="901128" y="293382"/>
                  </a:lnTo>
                  <a:close/>
                </a:path>
              </a:pathLst>
            </a:custGeom>
            <a:solidFill>
              <a:srgbClr val="2F528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12" name="object 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129880" y="4042331"/>
              <a:ext cx="472224" cy="297089"/>
            </a:xfrm>
            <a:prstGeom prst="rect">
              <a:avLst/>
            </a:prstGeom>
          </p:spPr>
        </p:pic>
        <p:pic>
          <p:nvPicPr>
            <p:cNvPr id="413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52218" y="4220489"/>
              <a:ext cx="219583" cy="98953"/>
            </a:xfrm>
            <a:prstGeom prst="rect">
              <a:avLst/>
            </a:prstGeom>
          </p:spPr>
        </p:pic>
        <p:pic>
          <p:nvPicPr>
            <p:cNvPr id="414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448128" y="4441225"/>
              <a:ext cx="329044" cy="249186"/>
            </a:xfrm>
            <a:prstGeom prst="rect">
              <a:avLst/>
            </a:prstGeom>
          </p:spPr>
        </p:pic>
        <p:sp>
          <p:nvSpPr>
            <p:cNvPr id="415" name="object 56"/>
            <p:cNvSpPr/>
            <p:nvPr/>
          </p:nvSpPr>
          <p:spPr>
            <a:xfrm>
              <a:off x="2511842" y="4602683"/>
              <a:ext cx="91440" cy="64769"/>
            </a:xfrm>
            <a:custGeom>
              <a:avLst/>
              <a:gdLst/>
              <a:ahLst/>
              <a:cxnLst/>
              <a:rect l="l" t="t" r="r" b="b"/>
              <a:pathLst>
                <a:path w="91439" h="64770">
                  <a:moveTo>
                    <a:pt x="10486" y="61264"/>
                  </a:moveTo>
                  <a:lnTo>
                    <a:pt x="2451" y="61264"/>
                  </a:lnTo>
                  <a:lnTo>
                    <a:pt x="2755" y="62610"/>
                  </a:lnTo>
                  <a:lnTo>
                    <a:pt x="3467" y="64477"/>
                  </a:lnTo>
                  <a:lnTo>
                    <a:pt x="10486" y="61264"/>
                  </a:lnTo>
                  <a:close/>
                </a:path>
                <a:path w="91439" h="64770">
                  <a:moveTo>
                    <a:pt x="87668" y="0"/>
                  </a:moveTo>
                  <a:lnTo>
                    <a:pt x="29946" y="45313"/>
                  </a:lnTo>
                  <a:lnTo>
                    <a:pt x="406" y="60477"/>
                  </a:lnTo>
                  <a:lnTo>
                    <a:pt x="0" y="61772"/>
                  </a:lnTo>
                  <a:lnTo>
                    <a:pt x="1981" y="61404"/>
                  </a:lnTo>
                  <a:lnTo>
                    <a:pt x="2451" y="61264"/>
                  </a:lnTo>
                  <a:lnTo>
                    <a:pt x="10486" y="61264"/>
                  </a:lnTo>
                  <a:lnTo>
                    <a:pt x="34290" y="50368"/>
                  </a:lnTo>
                  <a:lnTo>
                    <a:pt x="91338" y="8102"/>
                  </a:lnTo>
                  <a:lnTo>
                    <a:pt x="87668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16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510993" y="4441174"/>
              <a:ext cx="239598" cy="133159"/>
            </a:xfrm>
            <a:prstGeom prst="rect">
              <a:avLst/>
            </a:prstGeom>
          </p:spPr>
        </p:pic>
        <p:pic>
          <p:nvPicPr>
            <p:cNvPr id="417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476627" y="4568721"/>
              <a:ext cx="150658" cy="99570"/>
            </a:xfrm>
            <a:prstGeom prst="rect">
              <a:avLst/>
            </a:prstGeom>
          </p:spPr>
        </p:pic>
        <p:sp>
          <p:nvSpPr>
            <p:cNvPr id="418" name="object 59"/>
            <p:cNvSpPr/>
            <p:nvPr/>
          </p:nvSpPr>
          <p:spPr>
            <a:xfrm>
              <a:off x="2304845" y="3271926"/>
              <a:ext cx="206375" cy="790575"/>
            </a:xfrm>
            <a:custGeom>
              <a:avLst/>
              <a:gdLst/>
              <a:ahLst/>
              <a:cxnLst/>
              <a:rect l="l" t="t" r="r" b="b"/>
              <a:pathLst>
                <a:path w="206375" h="790575">
                  <a:moveTo>
                    <a:pt x="171488" y="0"/>
                  </a:moveTo>
                  <a:lnTo>
                    <a:pt x="113703" y="10109"/>
                  </a:lnTo>
                  <a:lnTo>
                    <a:pt x="121818" y="72008"/>
                  </a:lnTo>
                  <a:lnTo>
                    <a:pt x="81486" y="221742"/>
                  </a:lnTo>
                  <a:lnTo>
                    <a:pt x="58102" y="318379"/>
                  </a:lnTo>
                  <a:lnTo>
                    <a:pt x="42719" y="403971"/>
                  </a:lnTo>
                  <a:lnTo>
                    <a:pt x="26390" y="520572"/>
                  </a:lnTo>
                  <a:lnTo>
                    <a:pt x="0" y="715403"/>
                  </a:lnTo>
                  <a:lnTo>
                    <a:pt x="23402" y="753688"/>
                  </a:lnTo>
                  <a:lnTo>
                    <a:pt x="35009" y="774272"/>
                  </a:lnTo>
                  <a:lnTo>
                    <a:pt x="38245" y="784196"/>
                  </a:lnTo>
                  <a:lnTo>
                    <a:pt x="36537" y="790498"/>
                  </a:lnTo>
                  <a:lnTo>
                    <a:pt x="46590" y="785830"/>
                  </a:lnTo>
                  <a:lnTo>
                    <a:pt x="72669" y="766656"/>
                  </a:lnTo>
                  <a:lnTo>
                    <a:pt x="111848" y="735965"/>
                  </a:lnTo>
                  <a:lnTo>
                    <a:pt x="131152" y="551070"/>
                  </a:lnTo>
                  <a:lnTo>
                    <a:pt x="141785" y="453245"/>
                  </a:lnTo>
                  <a:lnTo>
                    <a:pt x="147528" y="409915"/>
                  </a:lnTo>
                  <a:lnTo>
                    <a:pt x="152158" y="388505"/>
                  </a:lnTo>
                  <a:lnTo>
                    <a:pt x="158489" y="327068"/>
                  </a:lnTo>
                  <a:lnTo>
                    <a:pt x="165495" y="219617"/>
                  </a:lnTo>
                  <a:lnTo>
                    <a:pt x="171170" y="117496"/>
                  </a:lnTo>
                  <a:lnTo>
                    <a:pt x="173507" y="72047"/>
                  </a:lnTo>
                  <a:lnTo>
                    <a:pt x="205981" y="24358"/>
                  </a:lnTo>
                  <a:lnTo>
                    <a:pt x="171488" y="0"/>
                  </a:lnTo>
                  <a:close/>
                </a:path>
              </a:pathLst>
            </a:custGeom>
            <a:solidFill>
              <a:srgbClr val="395A8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19" name="object 60"/>
            <p:cNvSpPr/>
            <p:nvPr/>
          </p:nvSpPr>
          <p:spPr>
            <a:xfrm>
              <a:off x="2333369" y="3090164"/>
              <a:ext cx="306705" cy="281305"/>
            </a:xfrm>
            <a:custGeom>
              <a:avLst/>
              <a:gdLst/>
              <a:ahLst/>
              <a:cxnLst/>
              <a:rect l="l" t="t" r="r" b="b"/>
              <a:pathLst>
                <a:path w="306705" h="281304">
                  <a:moveTo>
                    <a:pt x="276821" y="0"/>
                  </a:moveTo>
                  <a:lnTo>
                    <a:pt x="165737" y="10082"/>
                  </a:lnTo>
                  <a:lnTo>
                    <a:pt x="106332" y="17273"/>
                  </a:lnTo>
                  <a:lnTo>
                    <a:pt x="62001" y="36766"/>
                  </a:lnTo>
                  <a:lnTo>
                    <a:pt x="29305" y="72982"/>
                  </a:lnTo>
                  <a:lnTo>
                    <a:pt x="13220" y="109816"/>
                  </a:lnTo>
                  <a:lnTo>
                    <a:pt x="10662" y="137895"/>
                  </a:lnTo>
                  <a:lnTo>
                    <a:pt x="0" y="233629"/>
                  </a:lnTo>
                  <a:lnTo>
                    <a:pt x="58692" y="201863"/>
                  </a:lnTo>
                  <a:lnTo>
                    <a:pt x="91827" y="186480"/>
                  </a:lnTo>
                  <a:lnTo>
                    <a:pt x="111617" y="183165"/>
                  </a:lnTo>
                  <a:lnTo>
                    <a:pt x="130276" y="187604"/>
                  </a:lnTo>
                  <a:lnTo>
                    <a:pt x="162961" y="206055"/>
                  </a:lnTo>
                  <a:lnTo>
                    <a:pt x="206052" y="237709"/>
                  </a:lnTo>
                  <a:lnTo>
                    <a:pt x="243603" y="267642"/>
                  </a:lnTo>
                  <a:lnTo>
                    <a:pt x="259664" y="280936"/>
                  </a:lnTo>
                  <a:lnTo>
                    <a:pt x="280478" y="228904"/>
                  </a:lnTo>
                  <a:lnTo>
                    <a:pt x="292301" y="195575"/>
                  </a:lnTo>
                  <a:lnTo>
                    <a:pt x="299531" y="166563"/>
                  </a:lnTo>
                  <a:lnTo>
                    <a:pt x="306565" y="127482"/>
                  </a:lnTo>
                  <a:lnTo>
                    <a:pt x="306648" y="80045"/>
                  </a:lnTo>
                  <a:lnTo>
                    <a:pt x="295898" y="39281"/>
                  </a:lnTo>
                  <a:lnTo>
                    <a:pt x="283046" y="10746"/>
                  </a:lnTo>
                  <a:lnTo>
                    <a:pt x="2768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20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35910" y="3230394"/>
              <a:ext cx="205917" cy="678929"/>
            </a:xfrm>
            <a:prstGeom prst="rect">
              <a:avLst/>
            </a:prstGeom>
          </p:spPr>
        </p:pic>
        <p:sp>
          <p:nvSpPr>
            <p:cNvPr id="421" name="object 62"/>
            <p:cNvSpPr/>
            <p:nvPr/>
          </p:nvSpPr>
          <p:spPr>
            <a:xfrm>
              <a:off x="2239986" y="3233242"/>
              <a:ext cx="80010" cy="674370"/>
            </a:xfrm>
            <a:custGeom>
              <a:avLst/>
              <a:gdLst/>
              <a:ahLst/>
              <a:cxnLst/>
              <a:rect l="l" t="t" r="r" b="b"/>
              <a:pathLst>
                <a:path w="80010" h="674370">
                  <a:moveTo>
                    <a:pt x="79667" y="0"/>
                  </a:moveTo>
                  <a:lnTo>
                    <a:pt x="11391" y="94246"/>
                  </a:lnTo>
                  <a:lnTo>
                    <a:pt x="14478" y="106940"/>
                  </a:lnTo>
                  <a:lnTo>
                    <a:pt x="29016" y="124604"/>
                  </a:lnTo>
                  <a:lnTo>
                    <a:pt x="44892" y="141475"/>
                  </a:lnTo>
                  <a:lnTo>
                    <a:pt x="51993" y="151790"/>
                  </a:lnTo>
                  <a:lnTo>
                    <a:pt x="44533" y="158087"/>
                  </a:lnTo>
                  <a:lnTo>
                    <a:pt x="29013" y="164968"/>
                  </a:lnTo>
                  <a:lnTo>
                    <a:pt x="13664" y="170508"/>
                  </a:lnTo>
                  <a:lnTo>
                    <a:pt x="6718" y="172783"/>
                  </a:lnTo>
                  <a:lnTo>
                    <a:pt x="2596" y="178950"/>
                  </a:lnTo>
                  <a:lnTo>
                    <a:pt x="888" y="183397"/>
                  </a:lnTo>
                  <a:lnTo>
                    <a:pt x="1296" y="188278"/>
                  </a:lnTo>
                  <a:lnTo>
                    <a:pt x="3517" y="195745"/>
                  </a:lnTo>
                  <a:lnTo>
                    <a:pt x="4672" y="275794"/>
                  </a:lnTo>
                  <a:lnTo>
                    <a:pt x="3273" y="439594"/>
                  </a:lnTo>
                  <a:lnTo>
                    <a:pt x="1117" y="601027"/>
                  </a:lnTo>
                  <a:lnTo>
                    <a:pt x="0" y="673976"/>
                  </a:lnTo>
                  <a:lnTo>
                    <a:pt x="16820" y="498268"/>
                  </a:lnTo>
                  <a:lnTo>
                    <a:pt x="25315" y="404409"/>
                  </a:lnTo>
                  <a:lnTo>
                    <a:pt x="28083" y="360637"/>
                  </a:lnTo>
                  <a:lnTo>
                    <a:pt x="27724" y="335191"/>
                  </a:lnTo>
                  <a:lnTo>
                    <a:pt x="24158" y="257895"/>
                  </a:lnTo>
                  <a:lnTo>
                    <a:pt x="23044" y="220351"/>
                  </a:lnTo>
                  <a:lnTo>
                    <a:pt x="23926" y="200240"/>
                  </a:lnTo>
                  <a:lnTo>
                    <a:pt x="24309" y="194819"/>
                  </a:lnTo>
                  <a:lnTo>
                    <a:pt x="23885" y="191220"/>
                  </a:lnTo>
                  <a:lnTo>
                    <a:pt x="27095" y="186807"/>
                  </a:lnTo>
                  <a:lnTo>
                    <a:pt x="38379" y="178943"/>
                  </a:lnTo>
                  <a:lnTo>
                    <a:pt x="71158" y="158686"/>
                  </a:lnTo>
                  <a:lnTo>
                    <a:pt x="71412" y="153009"/>
                  </a:lnTo>
                  <a:lnTo>
                    <a:pt x="68541" y="148488"/>
                  </a:lnTo>
                  <a:lnTo>
                    <a:pt x="62292" y="142213"/>
                  </a:lnTo>
                  <a:lnTo>
                    <a:pt x="55592" y="135150"/>
                  </a:lnTo>
                  <a:lnTo>
                    <a:pt x="48709" y="127453"/>
                  </a:lnTo>
                  <a:lnTo>
                    <a:pt x="41909" y="119278"/>
                  </a:lnTo>
                  <a:lnTo>
                    <a:pt x="33103" y="104396"/>
                  </a:lnTo>
                  <a:lnTo>
                    <a:pt x="32678" y="93922"/>
                  </a:lnTo>
                  <a:lnTo>
                    <a:pt x="37104" y="85849"/>
                  </a:lnTo>
                  <a:lnTo>
                    <a:pt x="42849" y="78168"/>
                  </a:lnTo>
                  <a:lnTo>
                    <a:pt x="54703" y="60400"/>
                  </a:lnTo>
                  <a:lnTo>
                    <a:pt x="66420" y="41589"/>
                  </a:lnTo>
                  <a:lnTo>
                    <a:pt x="75557" y="21525"/>
                  </a:lnTo>
                  <a:lnTo>
                    <a:pt x="79667" y="0"/>
                  </a:lnTo>
                  <a:close/>
                </a:path>
              </a:pathLst>
            </a:custGeom>
            <a:solidFill>
              <a:srgbClr val="395A8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22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94708" y="2728275"/>
              <a:ext cx="348516" cy="539247"/>
            </a:xfrm>
            <a:prstGeom prst="rect">
              <a:avLst/>
            </a:prstGeom>
          </p:spPr>
        </p:pic>
        <p:pic>
          <p:nvPicPr>
            <p:cNvPr id="423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40634" y="3107905"/>
              <a:ext cx="157378" cy="168627"/>
            </a:xfrm>
            <a:prstGeom prst="rect">
              <a:avLst/>
            </a:prstGeom>
          </p:spPr>
        </p:pic>
        <p:pic>
          <p:nvPicPr>
            <p:cNvPr id="424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32900" y="2775035"/>
              <a:ext cx="210324" cy="345689"/>
            </a:xfrm>
            <a:prstGeom prst="rect">
              <a:avLst/>
            </a:prstGeom>
          </p:spPr>
        </p:pic>
        <p:sp>
          <p:nvSpPr>
            <p:cNvPr id="425" name="object 66"/>
            <p:cNvSpPr/>
            <p:nvPr/>
          </p:nvSpPr>
          <p:spPr>
            <a:xfrm>
              <a:off x="2285719" y="2638374"/>
              <a:ext cx="413384" cy="403225"/>
            </a:xfrm>
            <a:custGeom>
              <a:avLst/>
              <a:gdLst/>
              <a:ahLst/>
              <a:cxnLst/>
              <a:rect l="l" t="t" r="r" b="b"/>
              <a:pathLst>
                <a:path w="413385" h="403225">
                  <a:moveTo>
                    <a:pt x="91998" y="0"/>
                  </a:moveTo>
                  <a:lnTo>
                    <a:pt x="66286" y="3205"/>
                  </a:lnTo>
                  <a:lnTo>
                    <a:pt x="36007" y="26508"/>
                  </a:lnTo>
                  <a:lnTo>
                    <a:pt x="10724" y="57578"/>
                  </a:lnTo>
                  <a:lnTo>
                    <a:pt x="0" y="84086"/>
                  </a:lnTo>
                  <a:lnTo>
                    <a:pt x="7177" y="105917"/>
                  </a:lnTo>
                  <a:lnTo>
                    <a:pt x="23288" y="127793"/>
                  </a:lnTo>
                  <a:lnTo>
                    <a:pt x="39462" y="144640"/>
                  </a:lnTo>
                  <a:lnTo>
                    <a:pt x="46824" y="151383"/>
                  </a:lnTo>
                  <a:lnTo>
                    <a:pt x="59745" y="140751"/>
                  </a:lnTo>
                  <a:lnTo>
                    <a:pt x="68083" y="134521"/>
                  </a:lnTo>
                  <a:lnTo>
                    <a:pt x="75465" y="130277"/>
                  </a:lnTo>
                  <a:lnTo>
                    <a:pt x="85521" y="125602"/>
                  </a:lnTo>
                  <a:lnTo>
                    <a:pt x="99851" y="118258"/>
                  </a:lnTo>
                  <a:lnTo>
                    <a:pt x="117159" y="110712"/>
                  </a:lnTo>
                  <a:lnTo>
                    <a:pt x="136697" y="107661"/>
                  </a:lnTo>
                  <a:lnTo>
                    <a:pt x="157721" y="113804"/>
                  </a:lnTo>
                  <a:lnTo>
                    <a:pt x="178845" y="125031"/>
                  </a:lnTo>
                  <a:lnTo>
                    <a:pt x="198035" y="133751"/>
                  </a:lnTo>
                  <a:lnTo>
                    <a:pt x="213565" y="139416"/>
                  </a:lnTo>
                  <a:lnTo>
                    <a:pt x="223710" y="141477"/>
                  </a:lnTo>
                  <a:lnTo>
                    <a:pt x="231785" y="141246"/>
                  </a:lnTo>
                  <a:lnTo>
                    <a:pt x="240496" y="141662"/>
                  </a:lnTo>
                  <a:lnTo>
                    <a:pt x="247259" y="144621"/>
                  </a:lnTo>
                  <a:lnTo>
                    <a:pt x="249491" y="152018"/>
                  </a:lnTo>
                  <a:lnTo>
                    <a:pt x="248578" y="163621"/>
                  </a:lnTo>
                  <a:lnTo>
                    <a:pt x="248138" y="176698"/>
                  </a:lnTo>
                  <a:lnTo>
                    <a:pt x="248966" y="189398"/>
                  </a:lnTo>
                  <a:lnTo>
                    <a:pt x="251853" y="199872"/>
                  </a:lnTo>
                  <a:lnTo>
                    <a:pt x="266623" y="226220"/>
                  </a:lnTo>
                  <a:lnTo>
                    <a:pt x="273381" y="241833"/>
                  </a:lnTo>
                  <a:lnTo>
                    <a:pt x="274878" y="255320"/>
                  </a:lnTo>
                  <a:lnTo>
                    <a:pt x="272243" y="266581"/>
                  </a:lnTo>
                  <a:lnTo>
                    <a:pt x="266446" y="286067"/>
                  </a:lnTo>
                  <a:lnTo>
                    <a:pt x="284632" y="293992"/>
                  </a:lnTo>
                  <a:lnTo>
                    <a:pt x="295543" y="274647"/>
                  </a:lnTo>
                  <a:lnTo>
                    <a:pt x="302579" y="264726"/>
                  </a:lnTo>
                  <a:lnTo>
                    <a:pt x="308797" y="261104"/>
                  </a:lnTo>
                  <a:lnTo>
                    <a:pt x="317258" y="260654"/>
                  </a:lnTo>
                  <a:lnTo>
                    <a:pt x="327859" y="261437"/>
                  </a:lnTo>
                  <a:lnTo>
                    <a:pt x="336835" y="264572"/>
                  </a:lnTo>
                  <a:lnTo>
                    <a:pt x="341754" y="271527"/>
                  </a:lnTo>
                  <a:lnTo>
                    <a:pt x="340182" y="283768"/>
                  </a:lnTo>
                  <a:lnTo>
                    <a:pt x="333169" y="298437"/>
                  </a:lnTo>
                  <a:lnTo>
                    <a:pt x="324807" y="311313"/>
                  </a:lnTo>
                  <a:lnTo>
                    <a:pt x="317195" y="321853"/>
                  </a:lnTo>
                  <a:lnTo>
                    <a:pt x="312432" y="329514"/>
                  </a:lnTo>
                  <a:lnTo>
                    <a:pt x="311331" y="339700"/>
                  </a:lnTo>
                  <a:lnTo>
                    <a:pt x="312337" y="354890"/>
                  </a:lnTo>
                  <a:lnTo>
                    <a:pt x="314985" y="380657"/>
                  </a:lnTo>
                  <a:lnTo>
                    <a:pt x="317452" y="387721"/>
                  </a:lnTo>
                  <a:lnTo>
                    <a:pt x="322718" y="394879"/>
                  </a:lnTo>
                  <a:lnTo>
                    <a:pt x="327953" y="400425"/>
                  </a:lnTo>
                  <a:lnTo>
                    <a:pt x="330327" y="402653"/>
                  </a:lnTo>
                  <a:lnTo>
                    <a:pt x="336499" y="376897"/>
                  </a:lnTo>
                  <a:lnTo>
                    <a:pt x="352102" y="333854"/>
                  </a:lnTo>
                  <a:lnTo>
                    <a:pt x="362316" y="308683"/>
                  </a:lnTo>
                  <a:lnTo>
                    <a:pt x="371651" y="291640"/>
                  </a:lnTo>
                  <a:lnTo>
                    <a:pt x="384619" y="272986"/>
                  </a:lnTo>
                  <a:lnTo>
                    <a:pt x="398500" y="251286"/>
                  </a:lnTo>
                  <a:lnTo>
                    <a:pt x="407719" y="230354"/>
                  </a:lnTo>
                  <a:lnTo>
                    <a:pt x="412506" y="208290"/>
                  </a:lnTo>
                  <a:lnTo>
                    <a:pt x="413092" y="183197"/>
                  </a:lnTo>
                  <a:lnTo>
                    <a:pt x="401699" y="148675"/>
                  </a:lnTo>
                  <a:lnTo>
                    <a:pt x="376372" y="106884"/>
                  </a:lnTo>
                  <a:lnTo>
                    <a:pt x="346104" y="68792"/>
                  </a:lnTo>
                  <a:lnTo>
                    <a:pt x="294451" y="35110"/>
                  </a:lnTo>
                  <a:lnTo>
                    <a:pt x="229090" y="25861"/>
                  </a:lnTo>
                  <a:lnTo>
                    <a:pt x="196481" y="25666"/>
                  </a:lnTo>
                  <a:lnTo>
                    <a:pt x="166650" y="24249"/>
                  </a:lnTo>
                  <a:lnTo>
                    <a:pt x="138982" y="18786"/>
                  </a:lnTo>
                  <a:lnTo>
                    <a:pt x="113942" y="10346"/>
                  </a:lnTo>
                  <a:lnTo>
                    <a:pt x="91998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26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285708" y="2636441"/>
              <a:ext cx="272262" cy="140500"/>
            </a:xfrm>
            <a:prstGeom prst="rect">
              <a:avLst/>
            </a:prstGeom>
          </p:spPr>
        </p:pic>
        <p:pic>
          <p:nvPicPr>
            <p:cNvPr id="427" name="object 6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86688" y="3824399"/>
              <a:ext cx="668302" cy="262293"/>
            </a:xfrm>
            <a:prstGeom prst="rect">
              <a:avLst/>
            </a:prstGeom>
          </p:spPr>
        </p:pic>
        <p:sp>
          <p:nvSpPr>
            <p:cNvPr id="428" name="object 69"/>
            <p:cNvSpPr/>
            <p:nvPr/>
          </p:nvSpPr>
          <p:spPr>
            <a:xfrm>
              <a:off x="1571547" y="3841051"/>
              <a:ext cx="67310" cy="31750"/>
            </a:xfrm>
            <a:custGeom>
              <a:avLst/>
              <a:gdLst/>
              <a:ahLst/>
              <a:cxnLst/>
              <a:rect l="l" t="t" r="r" b="b"/>
              <a:pathLst>
                <a:path w="67310" h="31750">
                  <a:moveTo>
                    <a:pt x="47663" y="0"/>
                  </a:moveTo>
                  <a:lnTo>
                    <a:pt x="11267" y="19558"/>
                  </a:lnTo>
                  <a:lnTo>
                    <a:pt x="0" y="31394"/>
                  </a:lnTo>
                  <a:lnTo>
                    <a:pt x="62064" y="7467"/>
                  </a:lnTo>
                  <a:lnTo>
                    <a:pt x="65959" y="5651"/>
                  </a:lnTo>
                  <a:lnTo>
                    <a:pt x="63906" y="5651"/>
                  </a:lnTo>
                  <a:lnTo>
                    <a:pt x="52971" y="1930"/>
                  </a:lnTo>
                  <a:lnTo>
                    <a:pt x="47663" y="0"/>
                  </a:lnTo>
                  <a:close/>
                </a:path>
                <a:path w="67310" h="31750">
                  <a:moveTo>
                    <a:pt x="66967" y="5181"/>
                  </a:moveTo>
                  <a:lnTo>
                    <a:pt x="63906" y="5651"/>
                  </a:lnTo>
                  <a:lnTo>
                    <a:pt x="65959" y="5651"/>
                  </a:lnTo>
                  <a:lnTo>
                    <a:pt x="66967" y="5181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29" name="object 70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69237" y="3824399"/>
              <a:ext cx="85753" cy="131025"/>
            </a:xfrm>
            <a:prstGeom prst="rect">
              <a:avLst/>
            </a:prstGeom>
          </p:spPr>
        </p:pic>
        <p:pic>
          <p:nvPicPr>
            <p:cNvPr id="430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01674" y="3879072"/>
              <a:ext cx="434174" cy="125620"/>
            </a:xfrm>
            <a:prstGeom prst="rect">
              <a:avLst/>
            </a:prstGeom>
          </p:spPr>
        </p:pic>
        <p:pic>
          <p:nvPicPr>
            <p:cNvPr id="431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11492" y="5095618"/>
              <a:ext cx="497039" cy="374395"/>
            </a:xfrm>
            <a:prstGeom prst="rect">
              <a:avLst/>
            </a:prstGeom>
          </p:spPr>
        </p:pic>
        <p:sp>
          <p:nvSpPr>
            <p:cNvPr id="432" name="object 73"/>
            <p:cNvSpPr/>
            <p:nvPr/>
          </p:nvSpPr>
          <p:spPr>
            <a:xfrm>
              <a:off x="710658" y="5111088"/>
              <a:ext cx="142875" cy="356870"/>
            </a:xfrm>
            <a:custGeom>
              <a:avLst/>
              <a:gdLst/>
              <a:ahLst/>
              <a:cxnLst/>
              <a:rect l="l" t="t" r="r" b="b"/>
              <a:pathLst>
                <a:path w="142875" h="356870">
                  <a:moveTo>
                    <a:pt x="117221" y="0"/>
                  </a:moveTo>
                  <a:lnTo>
                    <a:pt x="37211" y="4470"/>
                  </a:lnTo>
                  <a:lnTo>
                    <a:pt x="39060" y="48996"/>
                  </a:lnTo>
                  <a:lnTo>
                    <a:pt x="40976" y="104724"/>
                  </a:lnTo>
                  <a:lnTo>
                    <a:pt x="41883" y="156346"/>
                  </a:lnTo>
                  <a:lnTo>
                    <a:pt x="34841" y="216629"/>
                  </a:lnTo>
                  <a:lnTo>
                    <a:pt x="24004" y="261734"/>
                  </a:lnTo>
                  <a:lnTo>
                    <a:pt x="11340" y="312268"/>
                  </a:lnTo>
                  <a:lnTo>
                    <a:pt x="0" y="356628"/>
                  </a:lnTo>
                  <a:lnTo>
                    <a:pt x="81724" y="354723"/>
                  </a:lnTo>
                  <a:lnTo>
                    <a:pt x="83820" y="348437"/>
                  </a:lnTo>
                  <a:lnTo>
                    <a:pt x="91186" y="333692"/>
                  </a:lnTo>
                  <a:lnTo>
                    <a:pt x="96127" y="322194"/>
                  </a:lnTo>
                  <a:lnTo>
                    <a:pt x="103143" y="296999"/>
                  </a:lnTo>
                  <a:lnTo>
                    <a:pt x="117064" y="238880"/>
                  </a:lnTo>
                  <a:lnTo>
                    <a:pt x="142722" y="128612"/>
                  </a:lnTo>
                  <a:lnTo>
                    <a:pt x="117221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33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84083" y="2883227"/>
              <a:ext cx="603309" cy="2238806"/>
            </a:xfrm>
            <a:prstGeom prst="rect">
              <a:avLst/>
            </a:prstGeom>
          </p:spPr>
        </p:pic>
        <p:sp>
          <p:nvSpPr>
            <p:cNvPr id="434" name="object 75"/>
            <p:cNvSpPr/>
            <p:nvPr/>
          </p:nvSpPr>
          <p:spPr>
            <a:xfrm>
              <a:off x="899151" y="3148444"/>
              <a:ext cx="52069" cy="65405"/>
            </a:xfrm>
            <a:custGeom>
              <a:avLst/>
              <a:gdLst/>
              <a:ahLst/>
              <a:cxnLst/>
              <a:rect l="l" t="t" r="r" b="b"/>
              <a:pathLst>
                <a:path w="52069" h="65404">
                  <a:moveTo>
                    <a:pt x="0" y="0"/>
                  </a:moveTo>
                  <a:lnTo>
                    <a:pt x="13382" y="42880"/>
                  </a:lnTo>
                  <a:lnTo>
                    <a:pt x="35585" y="64922"/>
                  </a:lnTo>
                  <a:lnTo>
                    <a:pt x="41611" y="49574"/>
                  </a:lnTo>
                  <a:lnTo>
                    <a:pt x="46734" y="37182"/>
                  </a:lnTo>
                  <a:lnTo>
                    <a:pt x="51625" y="25882"/>
                  </a:lnTo>
                  <a:lnTo>
                    <a:pt x="38640" y="16903"/>
                  </a:lnTo>
                  <a:lnTo>
                    <a:pt x="21440" y="8555"/>
                  </a:lnTo>
                  <a:lnTo>
                    <a:pt x="6426" y="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7D73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35" name="object 7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84079" y="2935144"/>
              <a:ext cx="659311" cy="2186889"/>
            </a:xfrm>
            <a:prstGeom prst="rect">
              <a:avLst/>
            </a:prstGeom>
          </p:spPr>
        </p:pic>
        <p:sp>
          <p:nvSpPr>
            <p:cNvPr id="436" name="object 77"/>
            <p:cNvSpPr/>
            <p:nvPr/>
          </p:nvSpPr>
          <p:spPr>
            <a:xfrm>
              <a:off x="596595" y="3543449"/>
              <a:ext cx="567690" cy="579120"/>
            </a:xfrm>
            <a:custGeom>
              <a:avLst/>
              <a:gdLst/>
              <a:ahLst/>
              <a:cxnLst/>
              <a:rect l="l" t="t" r="r" b="b"/>
              <a:pathLst>
                <a:path w="567690" h="579120">
                  <a:moveTo>
                    <a:pt x="161340" y="436524"/>
                  </a:moveTo>
                  <a:lnTo>
                    <a:pt x="157187" y="390779"/>
                  </a:lnTo>
                  <a:lnTo>
                    <a:pt x="148031" y="338150"/>
                  </a:lnTo>
                  <a:lnTo>
                    <a:pt x="133781" y="287616"/>
                  </a:lnTo>
                  <a:lnTo>
                    <a:pt x="114325" y="248158"/>
                  </a:lnTo>
                  <a:lnTo>
                    <a:pt x="88315" y="202590"/>
                  </a:lnTo>
                  <a:lnTo>
                    <a:pt x="58216" y="138620"/>
                  </a:lnTo>
                  <a:lnTo>
                    <a:pt x="29679" y="72618"/>
                  </a:lnTo>
                  <a:lnTo>
                    <a:pt x="8394" y="20955"/>
                  </a:lnTo>
                  <a:lnTo>
                    <a:pt x="0" y="0"/>
                  </a:lnTo>
                  <a:lnTo>
                    <a:pt x="1905" y="39014"/>
                  </a:lnTo>
                  <a:lnTo>
                    <a:pt x="5448" y="76720"/>
                  </a:lnTo>
                  <a:lnTo>
                    <a:pt x="9880" y="110629"/>
                  </a:lnTo>
                  <a:lnTo>
                    <a:pt x="17602" y="156337"/>
                  </a:lnTo>
                  <a:lnTo>
                    <a:pt x="69342" y="226758"/>
                  </a:lnTo>
                  <a:lnTo>
                    <a:pt x="92684" y="262013"/>
                  </a:lnTo>
                  <a:lnTo>
                    <a:pt x="107492" y="291795"/>
                  </a:lnTo>
                  <a:lnTo>
                    <a:pt x="115925" y="331203"/>
                  </a:lnTo>
                  <a:lnTo>
                    <a:pt x="117017" y="370801"/>
                  </a:lnTo>
                  <a:lnTo>
                    <a:pt x="113474" y="406273"/>
                  </a:lnTo>
                  <a:lnTo>
                    <a:pt x="108013" y="433260"/>
                  </a:lnTo>
                  <a:lnTo>
                    <a:pt x="105257" y="453110"/>
                  </a:lnTo>
                  <a:lnTo>
                    <a:pt x="111175" y="492582"/>
                  </a:lnTo>
                  <a:lnTo>
                    <a:pt x="148018" y="500100"/>
                  </a:lnTo>
                  <a:lnTo>
                    <a:pt x="152336" y="498348"/>
                  </a:lnTo>
                  <a:lnTo>
                    <a:pt x="155079" y="494258"/>
                  </a:lnTo>
                  <a:lnTo>
                    <a:pt x="157441" y="484644"/>
                  </a:lnTo>
                  <a:lnTo>
                    <a:pt x="160604" y="466382"/>
                  </a:lnTo>
                  <a:lnTo>
                    <a:pt x="161340" y="436524"/>
                  </a:lnTo>
                  <a:close/>
                </a:path>
                <a:path w="567690" h="579120">
                  <a:moveTo>
                    <a:pt x="519785" y="543725"/>
                  </a:moveTo>
                  <a:lnTo>
                    <a:pt x="478624" y="532130"/>
                  </a:lnTo>
                  <a:lnTo>
                    <a:pt x="452462" y="485851"/>
                  </a:lnTo>
                  <a:lnTo>
                    <a:pt x="425310" y="402628"/>
                  </a:lnTo>
                  <a:lnTo>
                    <a:pt x="407289" y="338404"/>
                  </a:lnTo>
                  <a:lnTo>
                    <a:pt x="388632" y="268478"/>
                  </a:lnTo>
                  <a:lnTo>
                    <a:pt x="371094" y="199847"/>
                  </a:lnTo>
                  <a:lnTo>
                    <a:pt x="356400" y="139547"/>
                  </a:lnTo>
                  <a:lnTo>
                    <a:pt x="346303" y="94589"/>
                  </a:lnTo>
                  <a:lnTo>
                    <a:pt x="340258" y="53086"/>
                  </a:lnTo>
                  <a:lnTo>
                    <a:pt x="335191" y="35064"/>
                  </a:lnTo>
                  <a:lnTo>
                    <a:pt x="330136" y="21577"/>
                  </a:lnTo>
                  <a:lnTo>
                    <a:pt x="327837" y="16268"/>
                  </a:lnTo>
                  <a:lnTo>
                    <a:pt x="332574" y="118821"/>
                  </a:lnTo>
                  <a:lnTo>
                    <a:pt x="335953" y="268782"/>
                  </a:lnTo>
                  <a:lnTo>
                    <a:pt x="339928" y="352285"/>
                  </a:lnTo>
                  <a:lnTo>
                    <a:pt x="347065" y="399516"/>
                  </a:lnTo>
                  <a:lnTo>
                    <a:pt x="359918" y="440639"/>
                  </a:lnTo>
                  <a:lnTo>
                    <a:pt x="378282" y="484378"/>
                  </a:lnTo>
                  <a:lnTo>
                    <a:pt x="398437" y="518845"/>
                  </a:lnTo>
                  <a:lnTo>
                    <a:pt x="433019" y="556844"/>
                  </a:lnTo>
                  <a:lnTo>
                    <a:pt x="482625" y="571842"/>
                  </a:lnTo>
                  <a:lnTo>
                    <a:pt x="519633" y="578954"/>
                  </a:lnTo>
                  <a:lnTo>
                    <a:pt x="519785" y="543725"/>
                  </a:lnTo>
                  <a:close/>
                </a:path>
                <a:path w="567690" h="579120">
                  <a:moveTo>
                    <a:pt x="567118" y="116205"/>
                  </a:moveTo>
                  <a:lnTo>
                    <a:pt x="559181" y="97612"/>
                  </a:lnTo>
                  <a:lnTo>
                    <a:pt x="541528" y="74676"/>
                  </a:lnTo>
                  <a:lnTo>
                    <a:pt x="521309" y="47840"/>
                  </a:lnTo>
                  <a:lnTo>
                    <a:pt x="505612" y="17513"/>
                  </a:lnTo>
                  <a:lnTo>
                    <a:pt x="539826" y="179235"/>
                  </a:lnTo>
                  <a:lnTo>
                    <a:pt x="544791" y="171919"/>
                  </a:lnTo>
                  <a:lnTo>
                    <a:pt x="554355" y="155867"/>
                  </a:lnTo>
                  <a:lnTo>
                    <a:pt x="563473" y="135737"/>
                  </a:lnTo>
                  <a:lnTo>
                    <a:pt x="567118" y="116205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37" name="object 78"/>
            <p:cNvSpPr/>
            <p:nvPr/>
          </p:nvSpPr>
          <p:spPr>
            <a:xfrm>
              <a:off x="662124" y="2795699"/>
              <a:ext cx="396240" cy="755650"/>
            </a:xfrm>
            <a:custGeom>
              <a:avLst/>
              <a:gdLst/>
              <a:ahLst/>
              <a:cxnLst/>
              <a:rect l="l" t="t" r="r" b="b"/>
              <a:pathLst>
                <a:path w="396240" h="755650">
                  <a:moveTo>
                    <a:pt x="154674" y="0"/>
                  </a:moveTo>
                  <a:lnTo>
                    <a:pt x="107554" y="7598"/>
                  </a:lnTo>
                  <a:lnTo>
                    <a:pt x="72450" y="24589"/>
                  </a:lnTo>
                  <a:lnTo>
                    <a:pt x="41664" y="51778"/>
                  </a:lnTo>
                  <a:lnTo>
                    <a:pt x="9290" y="117615"/>
                  </a:lnTo>
                  <a:lnTo>
                    <a:pt x="14601" y="165521"/>
                  </a:lnTo>
                  <a:lnTo>
                    <a:pt x="35285" y="218246"/>
                  </a:lnTo>
                  <a:lnTo>
                    <a:pt x="61787" y="264762"/>
                  </a:lnTo>
                  <a:lnTo>
                    <a:pt x="83362" y="303195"/>
                  </a:lnTo>
                  <a:lnTo>
                    <a:pt x="89265" y="331675"/>
                  </a:lnTo>
                  <a:lnTo>
                    <a:pt x="74703" y="360583"/>
                  </a:lnTo>
                  <a:lnTo>
                    <a:pt x="49298" y="400433"/>
                  </a:lnTo>
                  <a:lnTo>
                    <a:pt x="23892" y="449550"/>
                  </a:lnTo>
                  <a:lnTo>
                    <a:pt x="9331" y="506262"/>
                  </a:lnTo>
                  <a:lnTo>
                    <a:pt x="3731" y="556038"/>
                  </a:lnTo>
                  <a:lnTo>
                    <a:pt x="0" y="591317"/>
                  </a:lnTo>
                  <a:lnTo>
                    <a:pt x="1198" y="620876"/>
                  </a:lnTo>
                  <a:lnTo>
                    <a:pt x="29220" y="690291"/>
                  </a:lnTo>
                  <a:lnTo>
                    <a:pt x="52195" y="723043"/>
                  </a:lnTo>
                  <a:lnTo>
                    <a:pt x="79803" y="755512"/>
                  </a:lnTo>
                  <a:lnTo>
                    <a:pt x="61153" y="732045"/>
                  </a:lnTo>
                  <a:lnTo>
                    <a:pt x="52854" y="717649"/>
                  </a:lnTo>
                  <a:lnTo>
                    <a:pt x="53032" y="706408"/>
                  </a:lnTo>
                  <a:lnTo>
                    <a:pt x="59813" y="692406"/>
                  </a:lnTo>
                  <a:lnTo>
                    <a:pt x="67111" y="676404"/>
                  </a:lnTo>
                  <a:lnTo>
                    <a:pt x="70859" y="663750"/>
                  </a:lnTo>
                  <a:lnTo>
                    <a:pt x="72240" y="655431"/>
                  </a:lnTo>
                  <a:lnTo>
                    <a:pt x="72437" y="652439"/>
                  </a:lnTo>
                  <a:lnTo>
                    <a:pt x="107146" y="680849"/>
                  </a:lnTo>
                  <a:lnTo>
                    <a:pt x="92192" y="661440"/>
                  </a:lnTo>
                  <a:lnTo>
                    <a:pt x="86004" y="648119"/>
                  </a:lnTo>
                  <a:lnTo>
                    <a:pt x="87497" y="634720"/>
                  </a:lnTo>
                  <a:lnTo>
                    <a:pt x="95589" y="615075"/>
                  </a:lnTo>
                  <a:lnTo>
                    <a:pt x="107921" y="590667"/>
                  </a:lnTo>
                  <a:lnTo>
                    <a:pt x="121737" y="565214"/>
                  </a:lnTo>
                  <a:lnTo>
                    <a:pt x="135360" y="535910"/>
                  </a:lnTo>
                  <a:lnTo>
                    <a:pt x="147113" y="499950"/>
                  </a:lnTo>
                  <a:lnTo>
                    <a:pt x="152630" y="453244"/>
                  </a:lnTo>
                  <a:lnTo>
                    <a:pt x="151444" y="402795"/>
                  </a:lnTo>
                  <a:lnTo>
                    <a:pt x="147695" y="362404"/>
                  </a:lnTo>
                  <a:lnTo>
                    <a:pt x="145526" y="345874"/>
                  </a:lnTo>
                  <a:lnTo>
                    <a:pt x="158670" y="347461"/>
                  </a:lnTo>
                  <a:lnTo>
                    <a:pt x="214012" y="343716"/>
                  </a:lnTo>
                  <a:lnTo>
                    <a:pt x="263839" y="295404"/>
                  </a:lnTo>
                  <a:lnTo>
                    <a:pt x="288162" y="262433"/>
                  </a:lnTo>
                  <a:lnTo>
                    <a:pt x="302890" y="227663"/>
                  </a:lnTo>
                  <a:lnTo>
                    <a:pt x="320113" y="211266"/>
                  </a:lnTo>
                  <a:lnTo>
                    <a:pt x="346511" y="192831"/>
                  </a:lnTo>
                  <a:lnTo>
                    <a:pt x="369606" y="176168"/>
                  </a:lnTo>
                  <a:lnTo>
                    <a:pt x="386883" y="160094"/>
                  </a:lnTo>
                  <a:lnTo>
                    <a:pt x="395830" y="143423"/>
                  </a:lnTo>
                  <a:lnTo>
                    <a:pt x="394549" y="118301"/>
                  </a:lnTo>
                  <a:lnTo>
                    <a:pt x="353541" y="48327"/>
                  </a:lnTo>
                  <a:lnTo>
                    <a:pt x="309076" y="21427"/>
                  </a:lnTo>
                  <a:lnTo>
                    <a:pt x="261341" y="8126"/>
                  </a:lnTo>
                  <a:lnTo>
                    <a:pt x="207905" y="580"/>
                  </a:lnTo>
                  <a:lnTo>
                    <a:pt x="154674" y="0"/>
                  </a:lnTo>
                  <a:close/>
                </a:path>
              </a:pathLst>
            </a:custGeom>
            <a:solidFill>
              <a:srgbClr val="1B366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pic>
          <p:nvPicPr>
            <p:cNvPr id="438" name="object 7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62013" y="2795026"/>
              <a:ext cx="395947" cy="709803"/>
            </a:xfrm>
            <a:prstGeom prst="rect">
              <a:avLst/>
            </a:prstGeom>
          </p:spPr>
        </p:pic>
        <p:sp>
          <p:nvSpPr>
            <p:cNvPr id="439" name="object 80"/>
            <p:cNvSpPr/>
            <p:nvPr/>
          </p:nvSpPr>
          <p:spPr>
            <a:xfrm>
              <a:off x="326175" y="5121732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46" y="0"/>
                  </a:moveTo>
                  <a:lnTo>
                    <a:pt x="0" y="272935"/>
                  </a:lnTo>
                  <a:lnTo>
                    <a:pt x="0" y="808786"/>
                  </a:lnTo>
                  <a:lnTo>
                    <a:pt x="464146" y="535838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6AB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0" name="object 81"/>
            <p:cNvSpPr/>
            <p:nvPr/>
          </p:nvSpPr>
          <p:spPr>
            <a:xfrm>
              <a:off x="790328" y="5121732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38"/>
                  </a:lnTo>
                  <a:lnTo>
                    <a:pt x="464146" y="808786"/>
                  </a:lnTo>
                  <a:lnTo>
                    <a:pt x="464146" y="272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68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1" name="object 82"/>
            <p:cNvSpPr/>
            <p:nvPr/>
          </p:nvSpPr>
          <p:spPr>
            <a:xfrm>
              <a:off x="0" y="4850952"/>
              <a:ext cx="1254760" cy="1352550"/>
            </a:xfrm>
            <a:custGeom>
              <a:avLst/>
              <a:gdLst/>
              <a:ahLst/>
              <a:cxnLst/>
              <a:rect l="l" t="t" r="r" b="b"/>
              <a:pathLst>
                <a:path w="1254760" h="1352550">
                  <a:moveTo>
                    <a:pt x="790308" y="271856"/>
                  </a:moveTo>
                  <a:lnTo>
                    <a:pt x="326174" y="0"/>
                  </a:lnTo>
                  <a:lnTo>
                    <a:pt x="0" y="191046"/>
                  </a:lnTo>
                  <a:lnTo>
                    <a:pt x="0" y="352983"/>
                  </a:lnTo>
                  <a:lnTo>
                    <a:pt x="326174" y="544791"/>
                  </a:lnTo>
                  <a:lnTo>
                    <a:pt x="790308" y="271856"/>
                  </a:lnTo>
                  <a:close/>
                </a:path>
                <a:path w="1254760" h="1352550">
                  <a:moveTo>
                    <a:pt x="1254467" y="1079195"/>
                  </a:moveTo>
                  <a:lnTo>
                    <a:pt x="790321" y="807364"/>
                  </a:lnTo>
                  <a:lnTo>
                    <a:pt x="326174" y="1079195"/>
                  </a:lnTo>
                  <a:lnTo>
                    <a:pt x="790321" y="1352143"/>
                  </a:lnTo>
                  <a:lnTo>
                    <a:pt x="1254467" y="1079195"/>
                  </a:lnTo>
                  <a:close/>
                </a:path>
              </a:pathLst>
            </a:custGeom>
            <a:solidFill>
              <a:srgbClr val="0A5CA1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2" name="object 83"/>
            <p:cNvSpPr/>
            <p:nvPr/>
          </p:nvSpPr>
          <p:spPr>
            <a:xfrm>
              <a:off x="787830" y="5930138"/>
              <a:ext cx="466725" cy="1882139"/>
            </a:xfrm>
            <a:custGeom>
              <a:avLst/>
              <a:gdLst/>
              <a:ahLst/>
              <a:cxnLst/>
              <a:rect l="l" t="t" r="r" b="b"/>
              <a:pathLst>
                <a:path w="466725" h="1882140">
                  <a:moveTo>
                    <a:pt x="466648" y="0"/>
                  </a:moveTo>
                  <a:lnTo>
                    <a:pt x="2501" y="272948"/>
                  </a:lnTo>
                  <a:lnTo>
                    <a:pt x="0" y="1881987"/>
                  </a:lnTo>
                  <a:lnTo>
                    <a:pt x="466648" y="1609432"/>
                  </a:lnTo>
                  <a:lnTo>
                    <a:pt x="466648" y="0"/>
                  </a:lnTo>
                  <a:close/>
                </a:path>
              </a:pathLst>
            </a:custGeom>
            <a:solidFill>
              <a:srgbClr val="004682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3" name="object 84"/>
            <p:cNvSpPr/>
            <p:nvPr/>
          </p:nvSpPr>
          <p:spPr>
            <a:xfrm>
              <a:off x="326176" y="5930138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0" y="0"/>
                  </a:moveTo>
                  <a:lnTo>
                    <a:pt x="0" y="535851"/>
                  </a:lnTo>
                  <a:lnTo>
                    <a:pt x="464146" y="808812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E6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4" name="object 85"/>
            <p:cNvSpPr/>
            <p:nvPr/>
          </p:nvSpPr>
          <p:spPr>
            <a:xfrm>
              <a:off x="5894540" y="9"/>
              <a:ext cx="928369" cy="4058285"/>
            </a:xfrm>
            <a:custGeom>
              <a:avLst/>
              <a:gdLst/>
              <a:ahLst/>
              <a:cxnLst/>
              <a:rect l="l" t="t" r="r" b="b"/>
              <a:pathLst>
                <a:path w="928369" h="4058285">
                  <a:moveTo>
                    <a:pt x="466140" y="0"/>
                  </a:moveTo>
                  <a:lnTo>
                    <a:pt x="1993" y="272948"/>
                  </a:lnTo>
                  <a:lnTo>
                    <a:pt x="1993" y="808799"/>
                  </a:lnTo>
                  <a:lnTo>
                    <a:pt x="466140" y="535851"/>
                  </a:lnTo>
                  <a:lnTo>
                    <a:pt x="466140" y="0"/>
                  </a:lnTo>
                  <a:close/>
                </a:path>
                <a:path w="928369" h="4058285">
                  <a:moveTo>
                    <a:pt x="928293" y="3785285"/>
                  </a:moveTo>
                  <a:lnTo>
                    <a:pt x="464146" y="3513455"/>
                  </a:lnTo>
                  <a:lnTo>
                    <a:pt x="0" y="3785285"/>
                  </a:lnTo>
                  <a:lnTo>
                    <a:pt x="464146" y="4058234"/>
                  </a:lnTo>
                  <a:lnTo>
                    <a:pt x="928293" y="3785285"/>
                  </a:lnTo>
                  <a:close/>
                </a:path>
              </a:pathLst>
            </a:custGeom>
            <a:solidFill>
              <a:srgbClr val="00416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5" name="object 86"/>
            <p:cNvSpPr/>
            <p:nvPr/>
          </p:nvSpPr>
          <p:spPr>
            <a:xfrm>
              <a:off x="5430136" y="7020788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34" y="0"/>
                  </a:moveTo>
                  <a:lnTo>
                    <a:pt x="0" y="272948"/>
                  </a:lnTo>
                  <a:lnTo>
                    <a:pt x="464134" y="544779"/>
                  </a:lnTo>
                  <a:lnTo>
                    <a:pt x="928293" y="272948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4E86C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6" name="object 87"/>
            <p:cNvSpPr/>
            <p:nvPr/>
          </p:nvSpPr>
          <p:spPr>
            <a:xfrm>
              <a:off x="5894271" y="6484937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51"/>
                  </a:lnTo>
                  <a:lnTo>
                    <a:pt x="464159" y="808799"/>
                  </a:lnTo>
                  <a:lnTo>
                    <a:pt x="464159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E6D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7" name="object 88"/>
            <p:cNvSpPr/>
            <p:nvPr/>
          </p:nvSpPr>
          <p:spPr>
            <a:xfrm>
              <a:off x="6358774" y="783012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56"/>
                  </a:lnTo>
                  <a:lnTo>
                    <a:pt x="464146" y="544791"/>
                  </a:lnTo>
                  <a:lnTo>
                    <a:pt x="928281" y="271856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6AB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8" name="object 89"/>
            <p:cNvSpPr/>
            <p:nvPr/>
          </p:nvSpPr>
          <p:spPr>
            <a:xfrm>
              <a:off x="6822919" y="810215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4" h="808990">
                  <a:moveTo>
                    <a:pt x="464134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34" y="535851"/>
                  </a:lnTo>
                  <a:lnTo>
                    <a:pt x="464134" y="0"/>
                  </a:lnTo>
                  <a:close/>
                </a:path>
              </a:pathLst>
            </a:custGeom>
            <a:solidFill>
              <a:srgbClr val="005A9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49" name="object 90"/>
            <p:cNvSpPr/>
            <p:nvPr/>
          </p:nvSpPr>
          <p:spPr>
            <a:xfrm>
              <a:off x="6358774" y="8102154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0" y="0"/>
                  </a:moveTo>
                  <a:lnTo>
                    <a:pt x="0" y="535851"/>
                  </a:lnTo>
                  <a:lnTo>
                    <a:pt x="464146" y="808799"/>
                  </a:lnTo>
                  <a:lnTo>
                    <a:pt x="464146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5C9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0" name="object 91"/>
            <p:cNvSpPr/>
            <p:nvPr/>
          </p:nvSpPr>
          <p:spPr>
            <a:xfrm>
              <a:off x="4965990" y="8367991"/>
              <a:ext cx="464184" cy="808990"/>
            </a:xfrm>
            <a:custGeom>
              <a:avLst/>
              <a:gdLst/>
              <a:ahLst/>
              <a:cxnLst/>
              <a:rect l="l" t="t" r="r" b="b"/>
              <a:pathLst>
                <a:path w="464185" h="808990">
                  <a:moveTo>
                    <a:pt x="464146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46" y="535851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5A98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1" name="object 92"/>
            <p:cNvSpPr/>
            <p:nvPr/>
          </p:nvSpPr>
          <p:spPr>
            <a:xfrm>
              <a:off x="4965990" y="7823211"/>
              <a:ext cx="928369" cy="544830"/>
            </a:xfrm>
            <a:custGeom>
              <a:avLst/>
              <a:gdLst/>
              <a:ahLst/>
              <a:cxnLst/>
              <a:rect l="l" t="t" r="r" b="b"/>
              <a:pathLst>
                <a:path w="928369" h="544829">
                  <a:moveTo>
                    <a:pt x="464146" y="0"/>
                  </a:moveTo>
                  <a:lnTo>
                    <a:pt x="0" y="271830"/>
                  </a:lnTo>
                  <a:lnTo>
                    <a:pt x="464146" y="544779"/>
                  </a:lnTo>
                  <a:lnTo>
                    <a:pt x="928281" y="271830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6AB4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2" name="object 93"/>
            <p:cNvSpPr/>
            <p:nvPr/>
          </p:nvSpPr>
          <p:spPr>
            <a:xfrm>
              <a:off x="327444" y="269110"/>
              <a:ext cx="7232650" cy="8914130"/>
            </a:xfrm>
            <a:custGeom>
              <a:avLst/>
              <a:gdLst/>
              <a:ahLst/>
              <a:cxnLst/>
              <a:rect l="l" t="t" r="r" b="b"/>
              <a:pathLst>
                <a:path w="7232650" h="8914130">
                  <a:moveTo>
                    <a:pt x="464134" y="0"/>
                  </a:moveTo>
                  <a:lnTo>
                    <a:pt x="0" y="272948"/>
                  </a:lnTo>
                  <a:lnTo>
                    <a:pt x="0" y="808799"/>
                  </a:lnTo>
                  <a:lnTo>
                    <a:pt x="464134" y="535851"/>
                  </a:lnTo>
                  <a:lnTo>
                    <a:pt x="464134" y="0"/>
                  </a:lnTo>
                  <a:close/>
                </a:path>
                <a:path w="7232650" h="8914130">
                  <a:moveTo>
                    <a:pt x="7232536" y="8528926"/>
                  </a:moveTo>
                  <a:lnTo>
                    <a:pt x="6959613" y="8369084"/>
                  </a:lnTo>
                  <a:lnTo>
                    <a:pt x="6495466" y="8640928"/>
                  </a:lnTo>
                  <a:lnTo>
                    <a:pt x="6959613" y="8913876"/>
                  </a:lnTo>
                  <a:lnTo>
                    <a:pt x="7232536" y="8753373"/>
                  </a:lnTo>
                  <a:lnTo>
                    <a:pt x="7232536" y="8528926"/>
                  </a:lnTo>
                  <a:close/>
                </a:path>
                <a:path w="7232650" h="8914130">
                  <a:moveTo>
                    <a:pt x="7232548" y="6864134"/>
                  </a:moveTo>
                  <a:lnTo>
                    <a:pt x="6959613" y="7024637"/>
                  </a:lnTo>
                  <a:lnTo>
                    <a:pt x="6959613" y="7833055"/>
                  </a:lnTo>
                  <a:lnTo>
                    <a:pt x="7232548" y="7993545"/>
                  </a:lnTo>
                  <a:lnTo>
                    <a:pt x="7232548" y="6864134"/>
                  </a:lnTo>
                  <a:close/>
                </a:path>
              </a:pathLst>
            </a:custGeom>
            <a:solidFill>
              <a:srgbClr val="006BB5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3" name="object 94"/>
            <p:cNvSpPr/>
            <p:nvPr/>
          </p:nvSpPr>
          <p:spPr>
            <a:xfrm>
              <a:off x="791587" y="269100"/>
              <a:ext cx="481330" cy="808990"/>
            </a:xfrm>
            <a:custGeom>
              <a:avLst/>
              <a:gdLst/>
              <a:ahLst/>
              <a:cxnLst/>
              <a:rect l="l" t="t" r="r" b="b"/>
              <a:pathLst>
                <a:path w="481330" h="808989">
                  <a:moveTo>
                    <a:pt x="0" y="0"/>
                  </a:moveTo>
                  <a:lnTo>
                    <a:pt x="0" y="535851"/>
                  </a:lnTo>
                  <a:lnTo>
                    <a:pt x="481025" y="808799"/>
                  </a:lnTo>
                  <a:lnTo>
                    <a:pt x="481025" y="272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86C0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4" name="object 95"/>
            <p:cNvSpPr/>
            <p:nvPr/>
          </p:nvSpPr>
          <p:spPr>
            <a:xfrm>
              <a:off x="323672" y="6456486"/>
              <a:ext cx="7236459" cy="2780030"/>
            </a:xfrm>
            <a:custGeom>
              <a:avLst/>
              <a:gdLst/>
              <a:ahLst/>
              <a:cxnLst/>
              <a:rect l="l" t="t" r="r" b="b"/>
              <a:pathLst>
                <a:path w="7236459" h="2780029">
                  <a:moveTo>
                    <a:pt x="464146" y="272948"/>
                  </a:moveTo>
                  <a:lnTo>
                    <a:pt x="0" y="0"/>
                  </a:lnTo>
                  <a:lnTo>
                    <a:pt x="0" y="2779471"/>
                  </a:lnTo>
                  <a:lnTo>
                    <a:pt x="464146" y="2779471"/>
                  </a:lnTo>
                  <a:lnTo>
                    <a:pt x="464146" y="272948"/>
                  </a:lnTo>
                  <a:close/>
                </a:path>
                <a:path w="7236459" h="2780029">
                  <a:moveTo>
                    <a:pt x="7236307" y="1806168"/>
                  </a:moveTo>
                  <a:lnTo>
                    <a:pt x="6963384" y="1645678"/>
                  </a:lnTo>
                  <a:lnTo>
                    <a:pt x="6963384" y="2181529"/>
                  </a:lnTo>
                  <a:lnTo>
                    <a:pt x="7236307" y="2342019"/>
                  </a:lnTo>
                  <a:lnTo>
                    <a:pt x="7236307" y="1806168"/>
                  </a:lnTo>
                  <a:close/>
                </a:path>
              </a:pathLst>
            </a:custGeom>
            <a:solidFill>
              <a:srgbClr val="035C99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5" name="object 96"/>
            <p:cNvSpPr/>
            <p:nvPr/>
          </p:nvSpPr>
          <p:spPr>
            <a:xfrm>
              <a:off x="1361189" y="4521337"/>
              <a:ext cx="2405380" cy="2569209"/>
            </a:xfrm>
            <a:custGeom>
              <a:avLst/>
              <a:gdLst/>
              <a:ahLst/>
              <a:cxnLst/>
              <a:rect l="l" t="t" r="r" b="b"/>
              <a:pathLst>
                <a:path w="2405380" h="2569209">
                  <a:moveTo>
                    <a:pt x="1474101" y="866838"/>
                  </a:moveTo>
                  <a:lnTo>
                    <a:pt x="0" y="0"/>
                  </a:lnTo>
                  <a:lnTo>
                    <a:pt x="0" y="1701812"/>
                  </a:lnTo>
                  <a:lnTo>
                    <a:pt x="1474101" y="2568676"/>
                  </a:lnTo>
                  <a:lnTo>
                    <a:pt x="1474101" y="866838"/>
                  </a:lnTo>
                  <a:close/>
                </a:path>
                <a:path w="2405380" h="2569209">
                  <a:moveTo>
                    <a:pt x="2405253" y="881100"/>
                  </a:moveTo>
                  <a:lnTo>
                    <a:pt x="1483436" y="339026"/>
                  </a:lnTo>
                  <a:lnTo>
                    <a:pt x="1483436" y="1403248"/>
                  </a:lnTo>
                  <a:lnTo>
                    <a:pt x="2405253" y="1945335"/>
                  </a:lnTo>
                  <a:lnTo>
                    <a:pt x="2405253" y="881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  <p:sp>
          <p:nvSpPr>
            <p:cNvPr id="456" name="object 97"/>
            <p:cNvSpPr/>
            <p:nvPr/>
          </p:nvSpPr>
          <p:spPr>
            <a:xfrm>
              <a:off x="6358763" y="3785321"/>
              <a:ext cx="464184" cy="5450840"/>
            </a:xfrm>
            <a:custGeom>
              <a:avLst/>
              <a:gdLst/>
              <a:ahLst/>
              <a:cxnLst/>
              <a:rect l="l" t="t" r="r" b="b"/>
              <a:pathLst>
                <a:path w="464185" h="5450840">
                  <a:moveTo>
                    <a:pt x="464146" y="4589411"/>
                  </a:moveTo>
                  <a:lnTo>
                    <a:pt x="0" y="4316463"/>
                  </a:lnTo>
                  <a:lnTo>
                    <a:pt x="0" y="5450637"/>
                  </a:lnTo>
                  <a:lnTo>
                    <a:pt x="464146" y="5450637"/>
                  </a:lnTo>
                  <a:lnTo>
                    <a:pt x="464146" y="4589411"/>
                  </a:lnTo>
                  <a:close/>
                </a:path>
                <a:path w="464185" h="5450840">
                  <a:moveTo>
                    <a:pt x="464146" y="0"/>
                  </a:moveTo>
                  <a:lnTo>
                    <a:pt x="0" y="272948"/>
                  </a:lnTo>
                  <a:lnTo>
                    <a:pt x="0" y="3507765"/>
                  </a:lnTo>
                  <a:lnTo>
                    <a:pt x="464146" y="3234817"/>
                  </a:lnTo>
                  <a:lnTo>
                    <a:pt x="464146" y="0"/>
                  </a:lnTo>
                  <a:close/>
                </a:path>
              </a:pathLst>
            </a:custGeom>
            <a:solidFill>
              <a:srgbClr val="00376C"/>
            </a:solidFill>
          </p:spPr>
          <p:txBody>
            <a:bodyPr wrap="square" lIns="0" tIns="0" rIns="0" bIns="0" rtlCol="0"/>
            <a:lstStyle/>
            <a:p>
              <a:endParaRPr lang="ru-RU"/>
            </a:p>
          </p:txBody>
        </p:sp>
      </p:grpSp>
      <p:pic>
        <p:nvPicPr>
          <p:cNvPr id="457" name="Рисунок 456"/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2"/>
          <a:stretch/>
        </p:blipFill>
        <p:spPr>
          <a:xfrm>
            <a:off x="4958230" y="563438"/>
            <a:ext cx="1546845" cy="7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0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346</Words>
  <Application>Microsoft Office PowerPoint</Application>
  <PresentationFormat>Широкоэкранный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Yu Gothic</vt:lpstr>
      <vt:lpstr>Arial</vt:lpstr>
      <vt:lpstr>Calibri</vt:lpstr>
      <vt:lpstr>Calibri Light</vt:lpstr>
      <vt:lpstr>DINProRegular</vt:lpstr>
      <vt:lpstr>Myriad Pro</vt:lpstr>
      <vt:lpstr>Open Sans</vt:lpstr>
      <vt:lpstr>Roboto Slab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325</cp:revision>
  <cp:lastPrinted>2020-05-21T13:27:45Z</cp:lastPrinted>
  <dcterms:created xsi:type="dcterms:W3CDTF">2019-04-25T09:45:37Z</dcterms:created>
  <dcterms:modified xsi:type="dcterms:W3CDTF">2021-03-31T08:50:37Z</dcterms:modified>
</cp:coreProperties>
</file>